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svg" ContentType="image/svg+xml"/>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7"/>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8" r:id="rId21"/>
    <p:sldId id="277" r:id="rId22"/>
    <p:sldId id="279" r:id="rId23"/>
    <p:sldId id="280" r:id="rId24"/>
    <p:sldId id="276" r:id="rId25"/>
    <p:sldId id="281"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1E2E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681"/>
    <p:restoredTop sz="94632"/>
  </p:normalViewPr>
  <p:slideViewPr>
    <p:cSldViewPr snapToGrid="0" snapToObjects="1">
      <p:cViewPr varScale="1">
        <p:scale>
          <a:sx n="160" d="100"/>
          <a:sy n="160" d="100"/>
        </p:scale>
        <p:origin x="480"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notesMaster" Target="notesMasters/notesMaster1.xml"/><Relationship Id="rId28" Type="http://schemas.openxmlformats.org/officeDocument/2006/relationships/presProps" Target="presProps.xml"/><Relationship Id="rId29" Type="http://schemas.openxmlformats.org/officeDocument/2006/relationships/viewProps" Target="viewProps.xml"/><Relationship Id="rId30" Type="http://schemas.openxmlformats.org/officeDocument/2006/relationships/theme" Target="theme/theme1.xml"/><Relationship Id="rId3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0B5DBAF-16B2-B346-910D-F3628E9B07D5}" type="datetimeFigureOut">
              <a:rPr lang="en-US" smtClean="0"/>
              <a:t>11/15/19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E0E8A0-EC66-3A41-9D04-8CC2ACFB8123}" type="slidenum">
              <a:rPr lang="en-US" smtClean="0"/>
              <a:t>‹#›</a:t>
            </a:fld>
            <a:endParaRPr lang="en-US"/>
          </a:p>
        </p:txBody>
      </p:sp>
    </p:spTree>
    <p:extLst>
      <p:ext uri="{BB962C8B-B14F-4D97-AF65-F5344CB8AC3E}">
        <p14:creationId xmlns:p14="http://schemas.microsoft.com/office/powerpoint/2010/main" val="19860802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4.sv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4.svg"/><Relationship Id="rId5" Type="http://schemas.openxmlformats.org/officeDocument/2006/relationships/image" Target="../media/image4.png"/><Relationship Id="rId1" Type="http://schemas.openxmlformats.org/officeDocument/2006/relationships/slideMaster" Target="../slideMasters/slideMaster1.xml"/><Relationship Id="rId2" Type="http://schemas.openxmlformats.org/officeDocument/2006/relationships/image" Target="../media/image3.jpe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jpg"/><Relationship Id="rId4" Type="http://schemas.openxmlformats.org/officeDocument/2006/relationships/image" Target="../media/image4.png"/><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jpg"/><Relationship Id="rId4" Type="http://schemas.openxmlformats.org/officeDocument/2006/relationships/image" Target="../media/image4.png"/><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6B2EBD0-27F7-7F47-95B2-8A2D34A2E9E7}" type="datetimeFigureOut">
              <a:rPr lang="en-US" smtClean="0"/>
              <a:t>11/15/19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86B306-78E9-4D4A-800A-66EA2C174E6C}" type="slidenum">
              <a:rPr lang="en-US" smtClean="0"/>
              <a:t>‹#›</a:t>
            </a:fld>
            <a:endParaRPr lang="en-US"/>
          </a:p>
        </p:txBody>
      </p:sp>
    </p:spTree>
    <p:extLst>
      <p:ext uri="{BB962C8B-B14F-4D97-AF65-F5344CB8AC3E}">
        <p14:creationId xmlns:p14="http://schemas.microsoft.com/office/powerpoint/2010/main" val="6601514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6B2EBD0-27F7-7F47-95B2-8A2D34A2E9E7}" type="datetimeFigureOut">
              <a:rPr lang="en-US" smtClean="0"/>
              <a:t>11/15/19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86B306-78E9-4D4A-800A-66EA2C174E6C}" type="slidenum">
              <a:rPr lang="en-US" smtClean="0"/>
              <a:t>‹#›</a:t>
            </a:fld>
            <a:endParaRPr lang="en-US"/>
          </a:p>
        </p:txBody>
      </p:sp>
    </p:spTree>
    <p:extLst>
      <p:ext uri="{BB962C8B-B14F-4D97-AF65-F5344CB8AC3E}">
        <p14:creationId xmlns:p14="http://schemas.microsoft.com/office/powerpoint/2010/main" val="8293501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6B2EBD0-27F7-7F47-95B2-8A2D34A2E9E7}" type="datetimeFigureOut">
              <a:rPr lang="en-US" smtClean="0"/>
              <a:t>11/15/19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86B306-78E9-4D4A-800A-66EA2C174E6C}" type="slidenum">
              <a:rPr lang="en-US" smtClean="0"/>
              <a:t>‹#›</a:t>
            </a:fld>
            <a:endParaRPr lang="en-US"/>
          </a:p>
        </p:txBody>
      </p:sp>
    </p:spTree>
    <p:extLst>
      <p:ext uri="{BB962C8B-B14F-4D97-AF65-F5344CB8AC3E}">
        <p14:creationId xmlns:p14="http://schemas.microsoft.com/office/powerpoint/2010/main" val="17198583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Light Cover ">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xmlns="" id="{F198333D-FF3E-E64D-8889-26B8EFCA268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pic>
        <p:nvPicPr>
          <p:cNvPr id="4" name="Graphic 3">
            <a:extLst>
              <a:ext uri="{FF2B5EF4-FFF2-40B4-BE49-F238E27FC236}">
                <a16:creationId xmlns:a16="http://schemas.microsoft.com/office/drawing/2014/main" xmlns="" id="{6495E0F7-BDCD-40B6-ADD2-43E4A94DFE5C}"/>
              </a:ext>
            </a:extLst>
          </p:cNvPr>
          <p:cNvPicPr>
            <a:picLocks noChangeAspect="1"/>
          </p:cNvPicPr>
          <p:nvPr userDrawn="1"/>
        </p:nvPicPr>
        <p:blipFill>
          <a:blip r:embed="rId3">
            <a:extLst>
              <a:ext uri="{96DAC541-7B7A-43D3-8B79-37D633B846F1}">
                <asvg:svgBlip xmlns:asvg="http://schemas.microsoft.com/office/drawing/2016/SVG/main" xmlns="" r:embed="rId4"/>
              </a:ext>
            </a:extLst>
          </a:blip>
          <a:stretch>
            <a:fillRect/>
          </a:stretch>
        </p:blipFill>
        <p:spPr>
          <a:xfrm>
            <a:off x="3885429" y="3138723"/>
            <a:ext cx="4421144" cy="580554"/>
          </a:xfrm>
          <a:prstGeom prst="rect">
            <a:avLst/>
          </a:prstGeom>
        </p:spPr>
      </p:pic>
    </p:spTree>
    <p:extLst>
      <p:ext uri="{BB962C8B-B14F-4D97-AF65-F5344CB8AC3E}">
        <p14:creationId xmlns:p14="http://schemas.microsoft.com/office/powerpoint/2010/main" val="509799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Light Title slide with picture border">
    <p:spTree>
      <p:nvGrpSpPr>
        <p:cNvPr id="1" name=""/>
        <p:cNvGrpSpPr/>
        <p:nvPr/>
      </p:nvGrpSpPr>
      <p:grpSpPr>
        <a:xfrm>
          <a:off x="0" y="0"/>
          <a:ext cx="0" cy="0"/>
          <a:chOff x="0" y="0"/>
          <a:chExt cx="0" cy="0"/>
        </a:xfrm>
      </p:grpSpPr>
      <p:pic>
        <p:nvPicPr>
          <p:cNvPr id="15" name="Picture 14" descr="A picture containing table, elephant, clothing&#10;&#10;Description automatically generated">
            <a:extLst>
              <a:ext uri="{FF2B5EF4-FFF2-40B4-BE49-F238E27FC236}">
                <a16:creationId xmlns:a16="http://schemas.microsoft.com/office/drawing/2014/main" xmlns="" id="{08427B9D-AAC0-4043-8DC3-58E7B3497D4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a:xfrm>
            <a:off x="-1" y="0"/>
            <a:ext cx="12192000" cy="6858000"/>
          </a:xfrm>
          <a:custGeom>
            <a:avLst/>
            <a:gdLst>
              <a:gd name="connsiteX0" fmla="*/ 722372 w 12192000"/>
              <a:gd name="connsiteY0" fmla="*/ 587874 h 6858000"/>
              <a:gd name="connsiteX1" fmla="*/ 722372 w 12192000"/>
              <a:gd name="connsiteY1" fmla="*/ 6270127 h 6858000"/>
              <a:gd name="connsiteX2" fmla="*/ 11469630 w 12192000"/>
              <a:gd name="connsiteY2" fmla="*/ 6270127 h 6858000"/>
              <a:gd name="connsiteX3" fmla="*/ 11469630 w 12192000"/>
              <a:gd name="connsiteY3" fmla="*/ 587874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722372" y="587874"/>
                </a:moveTo>
                <a:lnTo>
                  <a:pt x="722372" y="6270127"/>
                </a:lnTo>
                <a:lnTo>
                  <a:pt x="11469630" y="6270127"/>
                </a:lnTo>
                <a:lnTo>
                  <a:pt x="11469630" y="587874"/>
                </a:lnTo>
                <a:close/>
                <a:moveTo>
                  <a:pt x="0" y="0"/>
                </a:moveTo>
                <a:lnTo>
                  <a:pt x="12192000" y="0"/>
                </a:lnTo>
                <a:lnTo>
                  <a:pt x="12192000" y="6858000"/>
                </a:lnTo>
                <a:lnTo>
                  <a:pt x="0" y="6858000"/>
                </a:lnTo>
                <a:close/>
              </a:path>
            </a:pathLst>
          </a:custGeom>
        </p:spPr>
      </p:pic>
      <p:pic>
        <p:nvPicPr>
          <p:cNvPr id="17" name="Graphic 16">
            <a:extLst>
              <a:ext uri="{FF2B5EF4-FFF2-40B4-BE49-F238E27FC236}">
                <a16:creationId xmlns:a16="http://schemas.microsoft.com/office/drawing/2014/main" xmlns="" id="{9840B289-DD9F-42D1-BB13-0675E99B75B9}"/>
              </a:ext>
            </a:extLst>
          </p:cNvPr>
          <p:cNvPicPr>
            <a:picLocks noChangeAspect="1"/>
          </p:cNvPicPr>
          <p:nvPr userDrawn="1"/>
        </p:nvPicPr>
        <p:blipFill>
          <a:blip r:embed="rId3">
            <a:extLst>
              <a:ext uri="{96DAC541-7B7A-43D3-8B79-37D633B846F1}">
                <asvg:svgBlip xmlns:asvg="http://schemas.microsoft.com/office/drawing/2016/SVG/main" xmlns="" r:embed="rId4"/>
              </a:ext>
            </a:extLst>
          </a:blip>
          <a:stretch>
            <a:fillRect/>
          </a:stretch>
        </p:blipFill>
        <p:spPr>
          <a:xfrm>
            <a:off x="1035316" y="834553"/>
            <a:ext cx="1325468" cy="174051"/>
          </a:xfrm>
          <a:prstGeom prst="rect">
            <a:avLst/>
          </a:prstGeom>
        </p:spPr>
      </p:pic>
      <p:sp>
        <p:nvSpPr>
          <p:cNvPr id="20" name="Rectangle 19">
            <a:extLst>
              <a:ext uri="{FF2B5EF4-FFF2-40B4-BE49-F238E27FC236}">
                <a16:creationId xmlns:a16="http://schemas.microsoft.com/office/drawing/2014/main" xmlns="" id="{DD9CD23F-B20E-499B-9C1E-B99F1B32803A}"/>
              </a:ext>
            </a:extLst>
          </p:cNvPr>
          <p:cNvSpPr/>
          <p:nvPr userDrawn="1"/>
        </p:nvSpPr>
        <p:spPr>
          <a:xfrm>
            <a:off x="11356270" y="5494436"/>
            <a:ext cx="101516"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Text Placeholder 9">
            <a:extLst>
              <a:ext uri="{FF2B5EF4-FFF2-40B4-BE49-F238E27FC236}">
                <a16:creationId xmlns:a16="http://schemas.microsoft.com/office/drawing/2014/main" xmlns="" id="{C08E0869-9921-1B40-A001-9F36EFAFD21B}"/>
              </a:ext>
            </a:extLst>
          </p:cNvPr>
          <p:cNvSpPr>
            <a:spLocks noGrp="1"/>
          </p:cNvSpPr>
          <p:nvPr>
            <p:ph type="body" sz="quarter" idx="13" hasCustomPrompt="1"/>
          </p:nvPr>
        </p:nvSpPr>
        <p:spPr>
          <a:xfrm>
            <a:off x="1053611" y="3892527"/>
            <a:ext cx="10073301" cy="1830180"/>
          </a:xfrm>
        </p:spPr>
        <p:txBody>
          <a:bodyPr lIns="0" rIns="0">
            <a:noAutofit/>
          </a:bodyPr>
          <a:lstStyle>
            <a:lvl1pPr marL="0" indent="0">
              <a:lnSpc>
                <a:spcPts val="1400"/>
              </a:lnSpc>
              <a:buFont typeface="+mj-lt"/>
              <a:buNone/>
              <a:defRPr sz="1600" b="0" i="0">
                <a:solidFill>
                  <a:schemeClr val="accent2">
                    <a:lumMod val="50000"/>
                  </a:schemeClr>
                </a:solidFill>
                <a:latin typeface="Oracle Sans" panose="020B0503020204020204" pitchFamily="34" charset="0"/>
                <a:cs typeface="Oracle Sans" panose="020B0503020204020204" pitchFamily="34" charset="0"/>
              </a:defRPr>
            </a:lvl1pPr>
            <a:lvl5pPr>
              <a:defRPr/>
            </a:lvl5pPr>
          </a:lstStyle>
          <a:p>
            <a:pPr lvl="0"/>
            <a:r>
              <a:rPr lang="en-US" dirty="0"/>
              <a:t>Click to add presenter’s name, title, division/business unit/organization and date</a:t>
            </a:r>
          </a:p>
          <a:p>
            <a:pPr lvl="0"/>
            <a:endParaRPr lang="en-US" dirty="0"/>
          </a:p>
        </p:txBody>
      </p:sp>
      <p:sp>
        <p:nvSpPr>
          <p:cNvPr id="34" name="Title 10">
            <a:extLst>
              <a:ext uri="{FF2B5EF4-FFF2-40B4-BE49-F238E27FC236}">
                <a16:creationId xmlns:a16="http://schemas.microsoft.com/office/drawing/2014/main" xmlns="" id="{10C122FE-A35D-4D48-9A96-B6651F81A0F0}"/>
              </a:ext>
            </a:extLst>
          </p:cNvPr>
          <p:cNvSpPr>
            <a:spLocks noGrp="1"/>
          </p:cNvSpPr>
          <p:nvPr>
            <p:ph type="title"/>
          </p:nvPr>
        </p:nvSpPr>
        <p:spPr>
          <a:xfrm>
            <a:off x="1050568" y="2268194"/>
            <a:ext cx="10076344" cy="909981"/>
          </a:xfrm>
        </p:spPr>
        <p:txBody>
          <a:bodyPr/>
          <a:lstStyle/>
          <a:p>
            <a:r>
              <a:rPr lang="en-US" smtClean="0"/>
              <a:t>Click to edit Master title style</a:t>
            </a:r>
            <a:endParaRPr lang="en-US" dirty="0"/>
          </a:p>
        </p:txBody>
      </p:sp>
      <p:sp>
        <p:nvSpPr>
          <p:cNvPr id="35" name="Text Placeholder 10">
            <a:extLst>
              <a:ext uri="{FF2B5EF4-FFF2-40B4-BE49-F238E27FC236}">
                <a16:creationId xmlns:a16="http://schemas.microsoft.com/office/drawing/2014/main" xmlns="" id="{A6301C15-7797-A94F-B73F-2D2FFD904608}"/>
              </a:ext>
            </a:extLst>
          </p:cNvPr>
          <p:cNvSpPr>
            <a:spLocks noGrp="1"/>
          </p:cNvSpPr>
          <p:nvPr>
            <p:ph type="body" sz="quarter" idx="15" hasCustomPrompt="1"/>
          </p:nvPr>
        </p:nvSpPr>
        <p:spPr>
          <a:xfrm>
            <a:off x="1050568" y="3214300"/>
            <a:ext cx="10076344" cy="416073"/>
          </a:xfrm>
        </p:spPr>
        <p:txBody>
          <a:bodyPr wrap="none" lIns="0">
            <a:noAutofit/>
          </a:bodyPr>
          <a:lstStyle>
            <a:lvl1pPr marL="0" indent="0">
              <a:spcBef>
                <a:spcPts val="0"/>
              </a:spcBef>
              <a:buNone/>
              <a:defRPr sz="2400" b="1" i="0">
                <a:latin typeface="Oracle Sans" panose="020B0503020204020204" pitchFamily="34" charset="0"/>
                <a:cs typeface="Oracle Sans" panose="020B0503020204020204" pitchFamily="34" charset="0"/>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dirty="0"/>
              <a:t>Click to add subtitle</a:t>
            </a:r>
          </a:p>
        </p:txBody>
      </p:sp>
      <p:pic>
        <p:nvPicPr>
          <p:cNvPr id="14" name="Picture 13">
            <a:extLst>
              <a:ext uri="{FF2B5EF4-FFF2-40B4-BE49-F238E27FC236}">
                <a16:creationId xmlns:a16="http://schemas.microsoft.com/office/drawing/2014/main" xmlns="" id="{892EBD4F-0442-764D-95B1-7BB4691D116A}"/>
              </a:ext>
            </a:extLst>
          </p:cNvPr>
          <p:cNvPicPr>
            <a:picLocks noChangeAspect="1"/>
          </p:cNvPicPr>
          <p:nvPr userDrawn="1"/>
        </p:nvPicPr>
        <p:blipFill>
          <a:blip r:embed="rId5"/>
          <a:stretch>
            <a:fillRect/>
          </a:stretch>
        </p:blipFill>
        <p:spPr>
          <a:xfrm>
            <a:off x="11437197" y="6356350"/>
            <a:ext cx="501650" cy="501650"/>
          </a:xfrm>
          <a:prstGeom prst="rect">
            <a:avLst/>
          </a:prstGeom>
        </p:spPr>
      </p:pic>
      <p:sp>
        <p:nvSpPr>
          <p:cNvPr id="6" name="Footer Placeholder 5">
            <a:extLst>
              <a:ext uri="{FF2B5EF4-FFF2-40B4-BE49-F238E27FC236}">
                <a16:creationId xmlns:a16="http://schemas.microsoft.com/office/drawing/2014/main" xmlns="" id="{388AB6B7-FC6F-4EEC-B0F1-9C335F966721}"/>
              </a:ext>
            </a:extLst>
          </p:cNvPr>
          <p:cNvSpPr>
            <a:spLocks noGrp="1"/>
          </p:cNvSpPr>
          <p:nvPr>
            <p:ph type="ftr" sz="quarter" idx="16"/>
          </p:nvPr>
        </p:nvSpPr>
        <p:spPr/>
        <p:txBody>
          <a:bodyPr/>
          <a:lstStyle>
            <a:lvl1pPr>
              <a:defRPr>
                <a:solidFill>
                  <a:schemeClr val="bg1"/>
                </a:solidFill>
              </a:defRPr>
            </a:lvl1pPr>
          </a:lstStyle>
          <a:p>
            <a:r>
              <a:rPr lang="en-US" dirty="0"/>
              <a:t>Confidential – © 2019 Oracle Internal/Restricted/Highly Restricted</a:t>
            </a:r>
          </a:p>
        </p:txBody>
      </p:sp>
      <p:sp>
        <p:nvSpPr>
          <p:cNvPr id="7" name="Slide Number Placeholder 6">
            <a:extLst>
              <a:ext uri="{FF2B5EF4-FFF2-40B4-BE49-F238E27FC236}">
                <a16:creationId xmlns:a16="http://schemas.microsoft.com/office/drawing/2014/main" xmlns="" id="{305F679F-0E14-4249-A487-FC23DA4493BD}"/>
              </a:ext>
            </a:extLst>
          </p:cNvPr>
          <p:cNvSpPr>
            <a:spLocks noGrp="1"/>
          </p:cNvSpPr>
          <p:nvPr>
            <p:ph type="sldNum" sz="quarter" idx="17"/>
          </p:nvPr>
        </p:nvSpPr>
        <p:spPr/>
        <p:txBody>
          <a:bodyPr/>
          <a:lstStyle>
            <a:lvl1pPr>
              <a:defRPr>
                <a:solidFill>
                  <a:schemeClr val="bg1"/>
                </a:solidFill>
              </a:defRPr>
            </a:lvl1p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1608723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Light Title and numbered lis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EFB9E9CD-D1E8-2941-B6E9-04C71E3BFC8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6337183" y="565663"/>
            <a:ext cx="5854818" cy="3169238"/>
          </a:xfrm>
          <a:prstGeom prst="rect">
            <a:avLst/>
          </a:prstGeom>
        </p:spPr>
      </p:pic>
      <p:pic>
        <p:nvPicPr>
          <p:cNvPr id="8" name="Picture 7">
            <a:extLst>
              <a:ext uri="{FF2B5EF4-FFF2-40B4-BE49-F238E27FC236}">
                <a16:creationId xmlns:a16="http://schemas.microsoft.com/office/drawing/2014/main" xmlns="" id="{D80E6547-E553-8B4C-B613-A55206049B2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3" name="Text Placeholder 2">
            <a:extLst>
              <a:ext uri="{FF2B5EF4-FFF2-40B4-BE49-F238E27FC236}">
                <a16:creationId xmlns:a16="http://schemas.microsoft.com/office/drawing/2014/main" xmlns="" id="{FD86EFD9-8225-47A7-9DFF-A350F67E94AA}"/>
              </a:ext>
            </a:extLst>
          </p:cNvPr>
          <p:cNvSpPr>
            <a:spLocks noGrp="1"/>
          </p:cNvSpPr>
          <p:nvPr>
            <p:ph type="body" idx="1" hasCustomPrompt="1"/>
          </p:nvPr>
        </p:nvSpPr>
        <p:spPr>
          <a:xfrm>
            <a:off x="2064470" y="2302901"/>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rgbClr val="4E3629"/>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One</a:t>
            </a:r>
          </a:p>
        </p:txBody>
      </p:sp>
      <p:sp>
        <p:nvSpPr>
          <p:cNvPr id="10" name="Title 1">
            <a:extLst>
              <a:ext uri="{FF2B5EF4-FFF2-40B4-BE49-F238E27FC236}">
                <a16:creationId xmlns:a16="http://schemas.microsoft.com/office/drawing/2014/main" xmlns="" id="{99AFAB69-F72F-B44B-BB67-D4480049D826}"/>
              </a:ext>
            </a:extLst>
          </p:cNvPr>
          <p:cNvSpPr>
            <a:spLocks noGrp="1"/>
          </p:cNvSpPr>
          <p:nvPr>
            <p:ph type="title" hasCustomPrompt="1"/>
          </p:nvPr>
        </p:nvSpPr>
        <p:spPr>
          <a:xfrm>
            <a:off x="768096" y="783026"/>
            <a:ext cx="10110436" cy="844095"/>
          </a:xfrm>
        </p:spPr>
        <p:txBody>
          <a:bodyPr vert="horz" lIns="0" tIns="45720" rIns="0" bIns="45720" rtlCol="0" anchor="b">
            <a:normAutofit/>
          </a:bodyPr>
          <a:lstStyle>
            <a:lvl1pPr>
              <a:defRPr lang="en-US" sz="2400" b="1" i="0" baseline="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Headline</a:t>
            </a:r>
          </a:p>
        </p:txBody>
      </p:sp>
      <p:sp>
        <p:nvSpPr>
          <p:cNvPr id="13" name="Text Placeholder 5">
            <a:extLst>
              <a:ext uri="{FF2B5EF4-FFF2-40B4-BE49-F238E27FC236}">
                <a16:creationId xmlns:a16="http://schemas.microsoft.com/office/drawing/2014/main" xmlns="" id="{85B432C7-6194-C04D-8607-A1DFBA3219E4}"/>
              </a:ext>
            </a:extLst>
          </p:cNvPr>
          <p:cNvSpPr>
            <a:spLocks noGrp="1"/>
          </p:cNvSpPr>
          <p:nvPr>
            <p:ph type="body" sz="quarter" idx="10" hasCustomPrompt="1"/>
          </p:nvPr>
        </p:nvSpPr>
        <p:spPr>
          <a:xfrm>
            <a:off x="1461153" y="2302995"/>
            <a:ext cx="439953" cy="395562"/>
          </a:xfrm>
        </p:spPr>
        <p:txBody>
          <a:bodyPr lIns="0" rIns="0">
            <a:noAutofit/>
          </a:bodyPr>
          <a:lstStyle>
            <a:lvl1pPr algn="ctr">
              <a:defRPr sz="2000">
                <a:solidFill>
                  <a:schemeClr val="accent2">
                    <a:lumMod val="50000"/>
                  </a:schemeClr>
                </a:solidFill>
                <a:latin typeface="Georgia" panose="02040502050405020303" pitchFamily="18" charset="0"/>
              </a:defRPr>
            </a:lvl1pPr>
          </a:lstStyle>
          <a:p>
            <a:pPr lvl="0"/>
            <a:r>
              <a:rPr lang="en-US" dirty="0"/>
              <a:t>1</a:t>
            </a:r>
          </a:p>
        </p:txBody>
      </p:sp>
      <p:sp>
        <p:nvSpPr>
          <p:cNvPr id="15" name="Text Placeholder 5">
            <a:extLst>
              <a:ext uri="{FF2B5EF4-FFF2-40B4-BE49-F238E27FC236}">
                <a16:creationId xmlns:a16="http://schemas.microsoft.com/office/drawing/2014/main" xmlns="" id="{06493D53-065B-674D-B762-76404273F0D9}"/>
              </a:ext>
            </a:extLst>
          </p:cNvPr>
          <p:cNvSpPr>
            <a:spLocks noGrp="1"/>
          </p:cNvSpPr>
          <p:nvPr>
            <p:ph type="body" sz="quarter" idx="11" hasCustomPrompt="1"/>
          </p:nvPr>
        </p:nvSpPr>
        <p:spPr>
          <a:xfrm>
            <a:off x="1461153" y="2822169"/>
            <a:ext cx="439953" cy="395562"/>
          </a:xfrm>
        </p:spPr>
        <p:txBody>
          <a:bodyPr lIns="0" rIns="0">
            <a:noAutofit/>
          </a:bodyPr>
          <a:lstStyle>
            <a:lvl1pPr algn="ctr">
              <a:defRPr sz="2000">
                <a:solidFill>
                  <a:schemeClr val="accent2">
                    <a:lumMod val="50000"/>
                  </a:schemeClr>
                </a:solidFill>
                <a:latin typeface="Georgia" panose="02040502050405020303" pitchFamily="18" charset="0"/>
              </a:defRPr>
            </a:lvl1pPr>
          </a:lstStyle>
          <a:p>
            <a:pPr lvl="0"/>
            <a:r>
              <a:rPr lang="en-US" dirty="0"/>
              <a:t>2</a:t>
            </a:r>
          </a:p>
        </p:txBody>
      </p:sp>
      <p:sp>
        <p:nvSpPr>
          <p:cNvPr id="16" name="Text Placeholder 5">
            <a:extLst>
              <a:ext uri="{FF2B5EF4-FFF2-40B4-BE49-F238E27FC236}">
                <a16:creationId xmlns:a16="http://schemas.microsoft.com/office/drawing/2014/main" xmlns="" id="{DD2FB6D0-D95C-6242-A795-CCD93D8A20FE}"/>
              </a:ext>
            </a:extLst>
          </p:cNvPr>
          <p:cNvSpPr>
            <a:spLocks noGrp="1"/>
          </p:cNvSpPr>
          <p:nvPr>
            <p:ph type="body" sz="quarter" idx="12" hasCustomPrompt="1"/>
          </p:nvPr>
        </p:nvSpPr>
        <p:spPr>
          <a:xfrm>
            <a:off x="1461153" y="3341343"/>
            <a:ext cx="439953" cy="395562"/>
          </a:xfrm>
        </p:spPr>
        <p:txBody>
          <a:bodyPr lIns="0" rIns="0">
            <a:noAutofit/>
          </a:bodyPr>
          <a:lstStyle>
            <a:lvl1pPr algn="ctr">
              <a:defRPr sz="2000">
                <a:solidFill>
                  <a:schemeClr val="accent2">
                    <a:lumMod val="50000"/>
                  </a:schemeClr>
                </a:solidFill>
                <a:latin typeface="Georgia" panose="02040502050405020303" pitchFamily="18" charset="0"/>
              </a:defRPr>
            </a:lvl1pPr>
          </a:lstStyle>
          <a:p>
            <a:pPr lvl="0"/>
            <a:r>
              <a:rPr lang="en-US" dirty="0"/>
              <a:t>3</a:t>
            </a:r>
          </a:p>
        </p:txBody>
      </p:sp>
      <p:sp>
        <p:nvSpPr>
          <p:cNvPr id="17" name="Text Placeholder 5">
            <a:extLst>
              <a:ext uri="{FF2B5EF4-FFF2-40B4-BE49-F238E27FC236}">
                <a16:creationId xmlns:a16="http://schemas.microsoft.com/office/drawing/2014/main" xmlns="" id="{D25DA43B-4E3A-394F-B8B3-16A0A25D880E}"/>
              </a:ext>
            </a:extLst>
          </p:cNvPr>
          <p:cNvSpPr>
            <a:spLocks noGrp="1"/>
          </p:cNvSpPr>
          <p:nvPr>
            <p:ph type="body" sz="quarter" idx="13" hasCustomPrompt="1"/>
          </p:nvPr>
        </p:nvSpPr>
        <p:spPr>
          <a:xfrm>
            <a:off x="1461153" y="3860517"/>
            <a:ext cx="439953" cy="395562"/>
          </a:xfrm>
        </p:spPr>
        <p:txBody>
          <a:bodyPr lIns="0" rIns="0">
            <a:noAutofit/>
          </a:bodyPr>
          <a:lstStyle>
            <a:lvl1pPr algn="ctr">
              <a:defRPr sz="2000">
                <a:solidFill>
                  <a:schemeClr val="accent2">
                    <a:lumMod val="50000"/>
                  </a:schemeClr>
                </a:solidFill>
                <a:latin typeface="Georgia" panose="02040502050405020303" pitchFamily="18" charset="0"/>
              </a:defRPr>
            </a:lvl1pPr>
          </a:lstStyle>
          <a:p>
            <a:pPr lvl="0"/>
            <a:r>
              <a:rPr lang="en-US" dirty="0"/>
              <a:t>4</a:t>
            </a:r>
          </a:p>
        </p:txBody>
      </p:sp>
      <p:sp>
        <p:nvSpPr>
          <p:cNvPr id="18" name="Text Placeholder 5">
            <a:extLst>
              <a:ext uri="{FF2B5EF4-FFF2-40B4-BE49-F238E27FC236}">
                <a16:creationId xmlns:a16="http://schemas.microsoft.com/office/drawing/2014/main" xmlns="" id="{0EC907BF-0F79-AE40-A0E1-10EDEEBBAE51}"/>
              </a:ext>
            </a:extLst>
          </p:cNvPr>
          <p:cNvSpPr>
            <a:spLocks noGrp="1"/>
          </p:cNvSpPr>
          <p:nvPr>
            <p:ph type="body" sz="quarter" idx="14" hasCustomPrompt="1"/>
          </p:nvPr>
        </p:nvSpPr>
        <p:spPr>
          <a:xfrm>
            <a:off x="1461153" y="4379689"/>
            <a:ext cx="439953" cy="395562"/>
          </a:xfrm>
        </p:spPr>
        <p:txBody>
          <a:bodyPr lIns="0" rIns="0">
            <a:noAutofit/>
          </a:bodyPr>
          <a:lstStyle>
            <a:lvl1pPr algn="ctr">
              <a:defRPr sz="2000">
                <a:solidFill>
                  <a:schemeClr val="accent2">
                    <a:lumMod val="50000"/>
                  </a:schemeClr>
                </a:solidFill>
                <a:latin typeface="Georgia" panose="02040502050405020303" pitchFamily="18" charset="0"/>
              </a:defRPr>
            </a:lvl1pPr>
          </a:lstStyle>
          <a:p>
            <a:pPr lvl="0"/>
            <a:r>
              <a:rPr lang="en-US" dirty="0"/>
              <a:t>5</a:t>
            </a:r>
          </a:p>
        </p:txBody>
      </p:sp>
      <p:sp>
        <p:nvSpPr>
          <p:cNvPr id="21" name="Rectangle 20">
            <a:extLst>
              <a:ext uri="{FF2B5EF4-FFF2-40B4-BE49-F238E27FC236}">
                <a16:creationId xmlns:a16="http://schemas.microsoft.com/office/drawing/2014/main" xmlns="" id="{FFFD898F-103C-F14D-85A5-5DFDF32D1E06}"/>
              </a:ext>
            </a:extLst>
          </p:cNvPr>
          <p:cNvSpPr/>
          <p:nvPr userDrawn="1"/>
        </p:nvSpPr>
        <p:spPr>
          <a:xfrm>
            <a:off x="761288"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Text Placeholder 2">
            <a:extLst>
              <a:ext uri="{FF2B5EF4-FFF2-40B4-BE49-F238E27FC236}">
                <a16:creationId xmlns:a16="http://schemas.microsoft.com/office/drawing/2014/main" xmlns="" id="{53E966DA-E5B9-074E-B0AA-F5451AF51BAE}"/>
              </a:ext>
            </a:extLst>
          </p:cNvPr>
          <p:cNvSpPr>
            <a:spLocks noGrp="1"/>
          </p:cNvSpPr>
          <p:nvPr>
            <p:ph type="body" idx="16" hasCustomPrompt="1"/>
          </p:nvPr>
        </p:nvSpPr>
        <p:spPr>
          <a:xfrm>
            <a:off x="2064470" y="2822098"/>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rgbClr val="4E3629"/>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Two</a:t>
            </a:r>
          </a:p>
          <a:p>
            <a:pPr lvl="0"/>
            <a:endParaRPr lang="en-US" dirty="0"/>
          </a:p>
        </p:txBody>
      </p:sp>
      <p:sp>
        <p:nvSpPr>
          <p:cNvPr id="20" name="Text Placeholder 2">
            <a:extLst>
              <a:ext uri="{FF2B5EF4-FFF2-40B4-BE49-F238E27FC236}">
                <a16:creationId xmlns:a16="http://schemas.microsoft.com/office/drawing/2014/main" xmlns="" id="{35FDD008-E0E6-4746-AB5B-78D012E92B2E}"/>
              </a:ext>
            </a:extLst>
          </p:cNvPr>
          <p:cNvSpPr>
            <a:spLocks noGrp="1"/>
          </p:cNvSpPr>
          <p:nvPr>
            <p:ph type="body" idx="17" hasCustomPrompt="1"/>
          </p:nvPr>
        </p:nvSpPr>
        <p:spPr>
          <a:xfrm>
            <a:off x="2064470" y="3341295"/>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rgbClr val="4E3629"/>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Three</a:t>
            </a:r>
          </a:p>
        </p:txBody>
      </p:sp>
      <p:sp>
        <p:nvSpPr>
          <p:cNvPr id="22" name="Text Placeholder 2">
            <a:extLst>
              <a:ext uri="{FF2B5EF4-FFF2-40B4-BE49-F238E27FC236}">
                <a16:creationId xmlns:a16="http://schemas.microsoft.com/office/drawing/2014/main" xmlns="" id="{A5DE72B7-8353-7C47-A8C2-69DED713D179}"/>
              </a:ext>
            </a:extLst>
          </p:cNvPr>
          <p:cNvSpPr>
            <a:spLocks noGrp="1"/>
          </p:cNvSpPr>
          <p:nvPr>
            <p:ph type="body" idx="18" hasCustomPrompt="1"/>
          </p:nvPr>
        </p:nvSpPr>
        <p:spPr>
          <a:xfrm>
            <a:off x="2064470" y="3860492"/>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rgbClr val="4E3629"/>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Four</a:t>
            </a:r>
          </a:p>
        </p:txBody>
      </p:sp>
      <p:sp>
        <p:nvSpPr>
          <p:cNvPr id="23" name="Text Placeholder 2">
            <a:extLst>
              <a:ext uri="{FF2B5EF4-FFF2-40B4-BE49-F238E27FC236}">
                <a16:creationId xmlns:a16="http://schemas.microsoft.com/office/drawing/2014/main" xmlns="" id="{6D1BD307-5E4B-9647-A402-54CF30BEC3C6}"/>
              </a:ext>
            </a:extLst>
          </p:cNvPr>
          <p:cNvSpPr>
            <a:spLocks noGrp="1"/>
          </p:cNvSpPr>
          <p:nvPr>
            <p:ph type="body" idx="19" hasCustomPrompt="1"/>
          </p:nvPr>
        </p:nvSpPr>
        <p:spPr>
          <a:xfrm>
            <a:off x="2064470" y="4379689"/>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rgbClr val="4E3629"/>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Five</a:t>
            </a:r>
          </a:p>
        </p:txBody>
      </p:sp>
      <p:pic>
        <p:nvPicPr>
          <p:cNvPr id="26" name="Picture 25">
            <a:extLst>
              <a:ext uri="{FF2B5EF4-FFF2-40B4-BE49-F238E27FC236}">
                <a16:creationId xmlns:a16="http://schemas.microsoft.com/office/drawing/2014/main" xmlns="" id="{67138000-7156-634F-A6D0-6F7690252389}"/>
              </a:ext>
            </a:extLst>
          </p:cNvPr>
          <p:cNvPicPr>
            <a:picLocks noChangeAspect="1"/>
          </p:cNvPicPr>
          <p:nvPr userDrawn="1"/>
        </p:nvPicPr>
        <p:blipFill>
          <a:blip r:embed="rId4"/>
          <a:stretch>
            <a:fillRect/>
          </a:stretch>
        </p:blipFill>
        <p:spPr>
          <a:xfrm>
            <a:off x="11437197" y="6356350"/>
            <a:ext cx="501650" cy="501650"/>
          </a:xfrm>
          <a:prstGeom prst="rect">
            <a:avLst/>
          </a:prstGeom>
        </p:spPr>
      </p:pic>
      <p:sp>
        <p:nvSpPr>
          <p:cNvPr id="4" name="Footer Placeholder 3">
            <a:extLst>
              <a:ext uri="{FF2B5EF4-FFF2-40B4-BE49-F238E27FC236}">
                <a16:creationId xmlns:a16="http://schemas.microsoft.com/office/drawing/2014/main" xmlns="" id="{BFEAAAFB-2FCD-498D-B547-AC9CE371CCC4}"/>
              </a:ext>
            </a:extLst>
          </p:cNvPr>
          <p:cNvSpPr>
            <a:spLocks noGrp="1"/>
          </p:cNvSpPr>
          <p:nvPr>
            <p:ph type="ftr" sz="quarter" idx="20"/>
          </p:nvPr>
        </p:nvSpPr>
        <p:spPr/>
        <p:txBody>
          <a:bodyPr/>
          <a:lstStyle/>
          <a:p>
            <a:r>
              <a:rPr lang="en-US" dirty="0"/>
              <a:t>Confidential – © 2019 Oracle Internal/Restricted/Highly Restricted</a:t>
            </a:r>
          </a:p>
        </p:txBody>
      </p:sp>
      <p:sp>
        <p:nvSpPr>
          <p:cNvPr id="6" name="Slide Number Placeholder 5">
            <a:extLst>
              <a:ext uri="{FF2B5EF4-FFF2-40B4-BE49-F238E27FC236}">
                <a16:creationId xmlns:a16="http://schemas.microsoft.com/office/drawing/2014/main" xmlns="" id="{9EF62BB0-137B-434F-A197-25B5626B0347}"/>
              </a:ext>
            </a:extLst>
          </p:cNvPr>
          <p:cNvSpPr>
            <a:spLocks noGrp="1"/>
          </p:cNvSpPr>
          <p:nvPr>
            <p:ph type="sldNum" sz="quarter" idx="21"/>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13836727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Light Title-only ">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EFB9E9CD-D1E8-2941-B6E9-04C71E3BFC8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6337183" y="4508411"/>
            <a:ext cx="5854818" cy="2341927"/>
          </a:xfrm>
          <a:prstGeom prst="rect">
            <a:avLst/>
          </a:prstGeom>
        </p:spPr>
      </p:pic>
      <p:pic>
        <p:nvPicPr>
          <p:cNvPr id="8" name="Picture 7">
            <a:extLst>
              <a:ext uri="{FF2B5EF4-FFF2-40B4-BE49-F238E27FC236}">
                <a16:creationId xmlns:a16="http://schemas.microsoft.com/office/drawing/2014/main" xmlns="" id="{D80E6547-E553-8B4C-B613-A55206049B2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 name="Title 1">
            <a:extLst>
              <a:ext uri="{FF2B5EF4-FFF2-40B4-BE49-F238E27FC236}">
                <a16:creationId xmlns:a16="http://schemas.microsoft.com/office/drawing/2014/main" xmlns=""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defRPr lang="en-US" sz="2400" b="1" i="0" baseline="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Title-Only Layout </a:t>
            </a:r>
          </a:p>
        </p:txBody>
      </p:sp>
      <p:sp>
        <p:nvSpPr>
          <p:cNvPr id="10" name="Rectangle 9">
            <a:extLst>
              <a:ext uri="{FF2B5EF4-FFF2-40B4-BE49-F238E27FC236}">
                <a16:creationId xmlns:a16="http://schemas.microsoft.com/office/drawing/2014/main" xmlns=""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13">
            <a:extLst>
              <a:ext uri="{FF2B5EF4-FFF2-40B4-BE49-F238E27FC236}">
                <a16:creationId xmlns:a16="http://schemas.microsoft.com/office/drawing/2014/main" xmlns="" id="{1C190DBB-69E8-094F-9F7D-5D6A482AA94C}"/>
              </a:ext>
            </a:extLst>
          </p:cNvPr>
          <p:cNvPicPr>
            <a:picLocks noChangeAspect="1"/>
          </p:cNvPicPr>
          <p:nvPr userDrawn="1"/>
        </p:nvPicPr>
        <p:blipFill>
          <a:blip r:embed="rId4"/>
          <a:stretch>
            <a:fillRect/>
          </a:stretch>
        </p:blipFill>
        <p:spPr>
          <a:xfrm>
            <a:off x="11437197" y="6356350"/>
            <a:ext cx="501650" cy="501650"/>
          </a:xfrm>
          <a:prstGeom prst="rect">
            <a:avLst/>
          </a:prstGeom>
        </p:spPr>
      </p:pic>
      <p:sp>
        <p:nvSpPr>
          <p:cNvPr id="3" name="Footer Placeholder 2">
            <a:extLst>
              <a:ext uri="{FF2B5EF4-FFF2-40B4-BE49-F238E27FC236}">
                <a16:creationId xmlns:a16="http://schemas.microsoft.com/office/drawing/2014/main" xmlns="" id="{01AD6C94-D81A-4373-BA17-63D490F7AB75}"/>
              </a:ext>
            </a:extLst>
          </p:cNvPr>
          <p:cNvSpPr>
            <a:spLocks noGrp="1"/>
          </p:cNvSpPr>
          <p:nvPr>
            <p:ph type="ftr" sz="quarter" idx="10"/>
          </p:nvPr>
        </p:nvSpPr>
        <p:spPr/>
        <p:txBody>
          <a:bodyPr/>
          <a:lstStyle/>
          <a:p>
            <a:r>
              <a:rPr lang="en-US" dirty="0"/>
              <a:t>Confidential – © 2019 Oracle Internal/Restricted/Highly Restricted</a:t>
            </a:r>
          </a:p>
        </p:txBody>
      </p:sp>
      <p:sp>
        <p:nvSpPr>
          <p:cNvPr id="4" name="Slide Number Placeholder 3">
            <a:extLst>
              <a:ext uri="{FF2B5EF4-FFF2-40B4-BE49-F238E27FC236}">
                <a16:creationId xmlns:a16="http://schemas.microsoft.com/office/drawing/2014/main" xmlns="" id="{9D2233A9-8B36-4159-8975-F1366CB54CDE}"/>
              </a:ext>
            </a:extLst>
          </p:cNvPr>
          <p:cNvSpPr>
            <a:spLocks noGrp="1"/>
          </p:cNvSpPr>
          <p:nvPr>
            <p:ph type="sldNum" sz="quarter" idx="11"/>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1554611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Light Thank you 2">
    <p:bg>
      <p:bgPr>
        <a:solidFill>
          <a:srgbClr val="723E49"/>
        </a:solidFill>
        <a:effectLst/>
      </p:bgPr>
    </p:bg>
    <p:spTree>
      <p:nvGrpSpPr>
        <p:cNvPr id="1" name=""/>
        <p:cNvGrpSpPr/>
        <p:nvPr/>
      </p:nvGrpSpPr>
      <p:grpSpPr>
        <a:xfrm>
          <a:off x="0" y="0"/>
          <a:ext cx="0" cy="0"/>
          <a:chOff x="0" y="0"/>
          <a:chExt cx="0" cy="0"/>
        </a:xfrm>
      </p:grpSpPr>
      <p:sp>
        <p:nvSpPr>
          <p:cNvPr id="13" name="Picture Placeholder 4">
            <a:extLst>
              <a:ext uri="{FF2B5EF4-FFF2-40B4-BE49-F238E27FC236}">
                <a16:creationId xmlns:a16="http://schemas.microsoft.com/office/drawing/2014/main" xmlns="" id="{7E9993A3-6C44-3E43-901B-8B5EA2ACF64B}"/>
              </a:ext>
            </a:extLst>
          </p:cNvPr>
          <p:cNvSpPr>
            <a:spLocks noGrp="1"/>
          </p:cNvSpPr>
          <p:nvPr>
            <p:ph type="pic" sz="quarter" idx="10"/>
          </p:nvPr>
        </p:nvSpPr>
        <p:spPr>
          <a:xfrm>
            <a:off x="6096000" y="0"/>
            <a:ext cx="6096000" cy="6858000"/>
          </a:xfrm>
        </p:spPr>
        <p:txBody>
          <a:bodyPr/>
          <a:lstStyle/>
          <a:p>
            <a:r>
              <a:rPr lang="en-US"/>
              <a:t>Click icon to add picture</a:t>
            </a:r>
          </a:p>
        </p:txBody>
      </p:sp>
      <p:pic>
        <p:nvPicPr>
          <p:cNvPr id="11" name="Picture 10">
            <a:extLst>
              <a:ext uri="{FF2B5EF4-FFF2-40B4-BE49-F238E27FC236}">
                <a16:creationId xmlns:a16="http://schemas.microsoft.com/office/drawing/2014/main" xmlns="" id="{E9A101D4-18B6-9A46-8025-E830A44D3C4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96000" y="0"/>
            <a:ext cx="6096000" cy="6858000"/>
          </a:xfrm>
          <a:prstGeom prst="rect">
            <a:avLst/>
          </a:prstGeom>
        </p:spPr>
      </p:pic>
      <p:sp>
        <p:nvSpPr>
          <p:cNvPr id="12" name="Text Placeholder 26">
            <a:extLst>
              <a:ext uri="{FF2B5EF4-FFF2-40B4-BE49-F238E27FC236}">
                <a16:creationId xmlns:a16="http://schemas.microsoft.com/office/drawing/2014/main" xmlns="" id="{CD757BAF-41C4-7642-A4DE-49E96BDAD730}"/>
              </a:ext>
            </a:extLst>
          </p:cNvPr>
          <p:cNvSpPr>
            <a:spLocks noGrp="1"/>
          </p:cNvSpPr>
          <p:nvPr>
            <p:ph type="body" sz="quarter" idx="13" hasCustomPrompt="1"/>
          </p:nvPr>
        </p:nvSpPr>
        <p:spPr>
          <a:xfrm>
            <a:off x="768095" y="2346183"/>
            <a:ext cx="4257726" cy="2242890"/>
          </a:xfrm>
        </p:spPr>
        <p:txBody>
          <a:bodyPr lIns="0" anchor="ctr">
            <a:noAutofit/>
          </a:bodyPr>
          <a:lstStyle>
            <a:lvl1pPr algn="l" fontAlgn="t">
              <a:lnSpc>
                <a:spcPct val="100000"/>
              </a:lnSpc>
              <a:spcBef>
                <a:spcPts val="0"/>
              </a:spcBef>
              <a:defRPr sz="4000" b="0" i="0">
                <a:solidFill>
                  <a:schemeClr val="bg1"/>
                </a:solidFill>
                <a:latin typeface="Georgia" panose="02040502050405020303" pitchFamily="18" charset="0"/>
                <a:cs typeface="Oracle Sans" panose="020B0503020204020204" pitchFamily="34" charset="0"/>
              </a:defRPr>
            </a:lvl1pPr>
          </a:lstStyle>
          <a:p>
            <a:pPr lvl="0"/>
            <a:r>
              <a:rPr lang="en-US" dirty="0"/>
              <a:t>Thank you</a:t>
            </a:r>
          </a:p>
        </p:txBody>
      </p:sp>
      <p:sp>
        <p:nvSpPr>
          <p:cNvPr id="15" name="Text Placeholder 26">
            <a:extLst>
              <a:ext uri="{FF2B5EF4-FFF2-40B4-BE49-F238E27FC236}">
                <a16:creationId xmlns:a16="http://schemas.microsoft.com/office/drawing/2014/main" xmlns="" id="{63FD2FE0-050F-8C48-9CCE-7426577AFA98}"/>
              </a:ext>
            </a:extLst>
          </p:cNvPr>
          <p:cNvSpPr>
            <a:spLocks noGrp="1"/>
          </p:cNvSpPr>
          <p:nvPr>
            <p:ph type="body" sz="quarter" idx="14" hasCustomPrompt="1"/>
          </p:nvPr>
        </p:nvSpPr>
        <p:spPr>
          <a:xfrm>
            <a:off x="768095" y="5239646"/>
            <a:ext cx="4257726" cy="249346"/>
          </a:xfrm>
        </p:spPr>
        <p:txBody>
          <a:bodyPr lIns="0">
            <a:noAutofit/>
          </a:bodyPr>
          <a:lstStyle>
            <a:lvl1pPr algn="l" fontAlgn="t">
              <a:lnSpc>
                <a:spcPct val="100000"/>
              </a:lnSpc>
              <a:spcBef>
                <a:spcPts val="0"/>
              </a:spcBef>
              <a:defRPr sz="1400" b="1" i="0">
                <a:solidFill>
                  <a:schemeClr val="bg1"/>
                </a:solidFill>
                <a:latin typeface="Oracle Sans" panose="020B0503020204020204" pitchFamily="34" charset="0"/>
                <a:cs typeface="Oracle Sans" panose="020B0503020204020204" pitchFamily="34" charset="0"/>
              </a:defRPr>
            </a:lvl1pPr>
          </a:lstStyle>
          <a:p>
            <a:pPr lvl="0"/>
            <a:r>
              <a:rPr lang="en-US" dirty="0"/>
              <a:t>Lorem ipsum</a:t>
            </a:r>
          </a:p>
        </p:txBody>
      </p:sp>
      <p:sp>
        <p:nvSpPr>
          <p:cNvPr id="16" name="Text Placeholder 26">
            <a:extLst>
              <a:ext uri="{FF2B5EF4-FFF2-40B4-BE49-F238E27FC236}">
                <a16:creationId xmlns:a16="http://schemas.microsoft.com/office/drawing/2014/main" xmlns="" id="{9B9976F2-AC01-0B48-8E64-DD931422FA00}"/>
              </a:ext>
            </a:extLst>
          </p:cNvPr>
          <p:cNvSpPr>
            <a:spLocks noGrp="1"/>
          </p:cNvSpPr>
          <p:nvPr>
            <p:ph type="body" sz="quarter" idx="12"/>
          </p:nvPr>
        </p:nvSpPr>
        <p:spPr>
          <a:xfrm>
            <a:off x="768095" y="5564669"/>
            <a:ext cx="4257726" cy="528567"/>
          </a:xfrm>
        </p:spPr>
        <p:txBody>
          <a:bodyPr lIns="0">
            <a:noAutofit/>
          </a:bodyPr>
          <a:lstStyle>
            <a:lvl1pPr algn="l" fontAlgn="t">
              <a:lnSpc>
                <a:spcPct val="100000"/>
              </a:lnSpc>
              <a:spcBef>
                <a:spcPts val="0"/>
              </a:spcBef>
              <a:defRPr sz="1400">
                <a:solidFill>
                  <a:schemeClr val="bg1"/>
                </a:solidFill>
              </a:defRPr>
            </a:lvl1pPr>
          </a:lstStyle>
          <a:p>
            <a:pPr lvl="0"/>
            <a:r>
              <a:rPr lang="en-US"/>
              <a:t>Edit Master text styles</a:t>
            </a:r>
          </a:p>
        </p:txBody>
      </p:sp>
      <p:sp>
        <p:nvSpPr>
          <p:cNvPr id="17" name="Rectangle 16">
            <a:extLst>
              <a:ext uri="{FF2B5EF4-FFF2-40B4-BE49-F238E27FC236}">
                <a16:creationId xmlns:a16="http://schemas.microsoft.com/office/drawing/2014/main" xmlns="" id="{76E9DA60-A8F5-5C46-87BD-583E2F3FB50A}"/>
              </a:ext>
            </a:extLst>
          </p:cNvPr>
          <p:cNvSpPr/>
          <p:nvPr userDrawn="1"/>
        </p:nvSpPr>
        <p:spPr>
          <a:xfrm>
            <a:off x="768096" y="4829530"/>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icture Placeholder 4">
            <a:extLst>
              <a:ext uri="{FF2B5EF4-FFF2-40B4-BE49-F238E27FC236}">
                <a16:creationId xmlns:a16="http://schemas.microsoft.com/office/drawing/2014/main" xmlns="" id="{8DA1F36F-A66E-2744-9B9A-0F241EF7D8EF}"/>
              </a:ext>
            </a:extLst>
          </p:cNvPr>
          <p:cNvSpPr>
            <a:spLocks noGrp="1"/>
          </p:cNvSpPr>
          <p:nvPr>
            <p:ph type="pic" sz="quarter" idx="16"/>
          </p:nvPr>
        </p:nvSpPr>
        <p:spPr>
          <a:xfrm>
            <a:off x="6096000" y="-786"/>
            <a:ext cx="6096000" cy="6858000"/>
          </a:xfrm>
        </p:spPr>
        <p:txBody>
          <a:bodyPr/>
          <a:lstStyle/>
          <a:p>
            <a:r>
              <a:rPr lang="en-US"/>
              <a:t>Click icon to add picture</a:t>
            </a:r>
            <a:endParaRPr lang="en-US" dirty="0"/>
          </a:p>
        </p:txBody>
      </p:sp>
      <p:pic>
        <p:nvPicPr>
          <p:cNvPr id="18" name="Picture 17">
            <a:extLst>
              <a:ext uri="{FF2B5EF4-FFF2-40B4-BE49-F238E27FC236}">
                <a16:creationId xmlns:a16="http://schemas.microsoft.com/office/drawing/2014/main" xmlns="" id="{CD5DCFC1-0F99-EB42-9252-693A872EE5B4}"/>
              </a:ext>
            </a:extLst>
          </p:cNvPr>
          <p:cNvPicPr>
            <a:picLocks noChangeAspect="1"/>
          </p:cNvPicPr>
          <p:nvPr userDrawn="1"/>
        </p:nvPicPr>
        <p:blipFill>
          <a:blip r:embed="rId3"/>
          <a:stretch>
            <a:fillRect/>
          </a:stretch>
        </p:blipFill>
        <p:spPr>
          <a:xfrm>
            <a:off x="11437197" y="6356350"/>
            <a:ext cx="501650" cy="501650"/>
          </a:xfrm>
          <a:prstGeom prst="rect">
            <a:avLst/>
          </a:prstGeom>
        </p:spPr>
      </p:pic>
      <p:sp>
        <p:nvSpPr>
          <p:cNvPr id="2" name="Footer Placeholder 1">
            <a:extLst>
              <a:ext uri="{FF2B5EF4-FFF2-40B4-BE49-F238E27FC236}">
                <a16:creationId xmlns:a16="http://schemas.microsoft.com/office/drawing/2014/main" xmlns="" id="{F727DC7F-5A5A-4C5E-9803-014AD28FF471}"/>
              </a:ext>
            </a:extLst>
          </p:cNvPr>
          <p:cNvSpPr>
            <a:spLocks noGrp="1"/>
          </p:cNvSpPr>
          <p:nvPr>
            <p:ph type="ftr" sz="quarter" idx="17"/>
          </p:nvPr>
        </p:nvSpPr>
        <p:spPr/>
        <p:txBody>
          <a:bodyPr/>
          <a:lstStyle>
            <a:lvl1pPr>
              <a:defRPr>
                <a:solidFill>
                  <a:schemeClr val="tx1">
                    <a:lumMod val="60000"/>
                    <a:lumOff val="40000"/>
                  </a:schemeClr>
                </a:solidFill>
              </a:defRPr>
            </a:lvl1pPr>
          </a:lstStyle>
          <a:p>
            <a:r>
              <a:rPr lang="en-US"/>
              <a:t>Confidential – © 2019 Oracle Internal/Restricted/Highly Restricted</a:t>
            </a:r>
            <a:endParaRPr lang="en-US" dirty="0"/>
          </a:p>
        </p:txBody>
      </p:sp>
      <p:sp>
        <p:nvSpPr>
          <p:cNvPr id="3" name="Slide Number Placeholder 2">
            <a:extLst>
              <a:ext uri="{FF2B5EF4-FFF2-40B4-BE49-F238E27FC236}">
                <a16:creationId xmlns:a16="http://schemas.microsoft.com/office/drawing/2014/main" xmlns="" id="{0FF94833-4AC2-476E-A6DE-A03E7A4DDD8E}"/>
              </a:ext>
            </a:extLst>
          </p:cNvPr>
          <p:cNvSpPr>
            <a:spLocks noGrp="1"/>
          </p:cNvSpPr>
          <p:nvPr>
            <p:ph type="sldNum" sz="quarter" idx="18"/>
          </p:nvPr>
        </p:nvSpPr>
        <p:spPr/>
        <p:txBody>
          <a:bodyPr/>
          <a:lstStyle>
            <a:lvl1pPr>
              <a:defRPr>
                <a:solidFill>
                  <a:schemeClr val="tx1">
                    <a:lumMod val="60000"/>
                    <a:lumOff val="40000"/>
                  </a:schemeClr>
                </a:solidFill>
              </a:defRPr>
            </a:lvl1p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1477893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6B2EBD0-27F7-7F47-95B2-8A2D34A2E9E7}" type="datetimeFigureOut">
              <a:rPr lang="en-US" smtClean="0"/>
              <a:t>11/15/19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86B306-78E9-4D4A-800A-66EA2C174E6C}" type="slidenum">
              <a:rPr lang="en-US" smtClean="0"/>
              <a:t>‹#›</a:t>
            </a:fld>
            <a:endParaRPr lang="en-US"/>
          </a:p>
        </p:txBody>
      </p:sp>
    </p:spTree>
    <p:extLst>
      <p:ext uri="{BB962C8B-B14F-4D97-AF65-F5344CB8AC3E}">
        <p14:creationId xmlns:p14="http://schemas.microsoft.com/office/powerpoint/2010/main" val="12645804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6B2EBD0-27F7-7F47-95B2-8A2D34A2E9E7}" type="datetimeFigureOut">
              <a:rPr lang="en-US" smtClean="0"/>
              <a:t>11/15/19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86B306-78E9-4D4A-800A-66EA2C174E6C}" type="slidenum">
              <a:rPr lang="en-US" smtClean="0"/>
              <a:t>‹#›</a:t>
            </a:fld>
            <a:endParaRPr lang="en-US"/>
          </a:p>
        </p:txBody>
      </p:sp>
    </p:spTree>
    <p:extLst>
      <p:ext uri="{BB962C8B-B14F-4D97-AF65-F5344CB8AC3E}">
        <p14:creationId xmlns:p14="http://schemas.microsoft.com/office/powerpoint/2010/main" val="1573805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6B2EBD0-27F7-7F47-95B2-8A2D34A2E9E7}" type="datetimeFigureOut">
              <a:rPr lang="en-US" smtClean="0"/>
              <a:t>11/15/19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86B306-78E9-4D4A-800A-66EA2C174E6C}" type="slidenum">
              <a:rPr lang="en-US" smtClean="0"/>
              <a:t>‹#›</a:t>
            </a:fld>
            <a:endParaRPr lang="en-US"/>
          </a:p>
        </p:txBody>
      </p:sp>
    </p:spTree>
    <p:extLst>
      <p:ext uri="{BB962C8B-B14F-4D97-AF65-F5344CB8AC3E}">
        <p14:creationId xmlns:p14="http://schemas.microsoft.com/office/powerpoint/2010/main" val="15424671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6B2EBD0-27F7-7F47-95B2-8A2D34A2E9E7}" type="datetimeFigureOut">
              <a:rPr lang="en-US" smtClean="0"/>
              <a:t>11/15/19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D86B306-78E9-4D4A-800A-66EA2C174E6C}" type="slidenum">
              <a:rPr lang="en-US" smtClean="0"/>
              <a:t>‹#›</a:t>
            </a:fld>
            <a:endParaRPr lang="en-US"/>
          </a:p>
        </p:txBody>
      </p:sp>
    </p:spTree>
    <p:extLst>
      <p:ext uri="{BB962C8B-B14F-4D97-AF65-F5344CB8AC3E}">
        <p14:creationId xmlns:p14="http://schemas.microsoft.com/office/powerpoint/2010/main" val="19705392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6B2EBD0-27F7-7F47-95B2-8A2D34A2E9E7}" type="datetimeFigureOut">
              <a:rPr lang="en-US" smtClean="0"/>
              <a:t>11/15/19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D86B306-78E9-4D4A-800A-66EA2C174E6C}" type="slidenum">
              <a:rPr lang="en-US" smtClean="0"/>
              <a:t>‹#›</a:t>
            </a:fld>
            <a:endParaRPr lang="en-US"/>
          </a:p>
        </p:txBody>
      </p:sp>
    </p:spTree>
    <p:extLst>
      <p:ext uri="{BB962C8B-B14F-4D97-AF65-F5344CB8AC3E}">
        <p14:creationId xmlns:p14="http://schemas.microsoft.com/office/powerpoint/2010/main" val="3598328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B2EBD0-27F7-7F47-95B2-8A2D34A2E9E7}" type="datetimeFigureOut">
              <a:rPr lang="en-US" smtClean="0"/>
              <a:t>11/15/19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D86B306-78E9-4D4A-800A-66EA2C174E6C}" type="slidenum">
              <a:rPr lang="en-US" smtClean="0"/>
              <a:t>‹#›</a:t>
            </a:fld>
            <a:endParaRPr lang="en-US"/>
          </a:p>
        </p:txBody>
      </p:sp>
    </p:spTree>
    <p:extLst>
      <p:ext uri="{BB962C8B-B14F-4D97-AF65-F5344CB8AC3E}">
        <p14:creationId xmlns:p14="http://schemas.microsoft.com/office/powerpoint/2010/main" val="3974658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6B2EBD0-27F7-7F47-95B2-8A2D34A2E9E7}" type="datetimeFigureOut">
              <a:rPr lang="en-US" smtClean="0"/>
              <a:t>11/15/19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86B306-78E9-4D4A-800A-66EA2C174E6C}" type="slidenum">
              <a:rPr lang="en-US" smtClean="0"/>
              <a:t>‹#›</a:t>
            </a:fld>
            <a:endParaRPr lang="en-US"/>
          </a:p>
        </p:txBody>
      </p:sp>
    </p:spTree>
    <p:extLst>
      <p:ext uri="{BB962C8B-B14F-4D97-AF65-F5344CB8AC3E}">
        <p14:creationId xmlns:p14="http://schemas.microsoft.com/office/powerpoint/2010/main" val="15351046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6B2EBD0-27F7-7F47-95B2-8A2D34A2E9E7}" type="datetimeFigureOut">
              <a:rPr lang="en-US" smtClean="0"/>
              <a:t>11/15/19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86B306-78E9-4D4A-800A-66EA2C174E6C}" type="slidenum">
              <a:rPr lang="en-US" smtClean="0"/>
              <a:t>‹#›</a:t>
            </a:fld>
            <a:endParaRPr lang="en-US"/>
          </a:p>
        </p:txBody>
      </p:sp>
    </p:spTree>
    <p:extLst>
      <p:ext uri="{BB962C8B-B14F-4D97-AF65-F5344CB8AC3E}">
        <p14:creationId xmlns:p14="http://schemas.microsoft.com/office/powerpoint/2010/main" val="63572086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1E2E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6B2EBD0-27F7-7F47-95B2-8A2D34A2E9E7}" type="datetimeFigureOut">
              <a:rPr lang="en-US" smtClean="0"/>
              <a:t>11/15/19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86B306-78E9-4D4A-800A-66EA2C174E6C}" type="slidenum">
              <a:rPr lang="en-US" smtClean="0"/>
              <a:t>‹#›</a:t>
            </a:fld>
            <a:endParaRPr lang="en-US"/>
          </a:p>
        </p:txBody>
      </p:sp>
    </p:spTree>
    <p:extLst>
      <p:ext uri="{BB962C8B-B14F-4D97-AF65-F5344CB8AC3E}">
        <p14:creationId xmlns:p14="http://schemas.microsoft.com/office/powerpoint/2010/main" val="15498000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2.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0.png"/><Relationship Id="rId3"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6012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D7CAD22-833A-BB4A-90D2-9BCAA319B0D2}"/>
              </a:ext>
            </a:extLst>
          </p:cNvPr>
          <p:cNvSpPr>
            <a:spLocks noGrp="1"/>
          </p:cNvSpPr>
          <p:nvPr>
            <p:ph type="title"/>
          </p:nvPr>
        </p:nvSpPr>
        <p:spPr/>
        <p:txBody>
          <a:bodyPr/>
          <a:lstStyle/>
          <a:p>
            <a:r>
              <a:rPr lang="en-US" cap="none" dirty="0" smtClean="0"/>
              <a:t>Suggested Usability Test Actions</a:t>
            </a:r>
            <a:endParaRPr lang="en-US" cap="none" dirty="0"/>
          </a:p>
        </p:txBody>
      </p:sp>
      <p:sp>
        <p:nvSpPr>
          <p:cNvPr id="3" name="Footer Placeholder 2">
            <a:extLst>
              <a:ext uri="{FF2B5EF4-FFF2-40B4-BE49-F238E27FC236}">
                <a16:creationId xmlns:a16="http://schemas.microsoft.com/office/drawing/2014/main" xmlns="" id="{6470FD5E-5909-4FC8-9BD0-6F7901A902F1}"/>
              </a:ext>
            </a:extLst>
          </p:cNvPr>
          <p:cNvSpPr>
            <a:spLocks noGrp="1"/>
          </p:cNvSpPr>
          <p:nvPr>
            <p:ph type="ftr" sz="quarter" idx="10"/>
          </p:nvPr>
        </p:nvSpPr>
        <p:spPr/>
        <p:txBody>
          <a:bodyPr/>
          <a:lstStyle/>
          <a:p>
            <a:r>
              <a:rPr lang="en-US" dirty="0"/>
              <a:t>Confidential – © 2019 Oracle </a:t>
            </a:r>
            <a:r>
              <a:rPr lang="en-US" dirty="0" smtClean="0"/>
              <a:t>Internal</a:t>
            </a:r>
            <a:endParaRPr lang="en-US" dirty="0"/>
          </a:p>
        </p:txBody>
      </p:sp>
      <p:sp>
        <p:nvSpPr>
          <p:cNvPr id="4" name="Slide Number Placeholder 3">
            <a:extLst>
              <a:ext uri="{FF2B5EF4-FFF2-40B4-BE49-F238E27FC236}">
                <a16:creationId xmlns:a16="http://schemas.microsoft.com/office/drawing/2014/main" xmlns="" id="{F9E8530A-883F-E944-B205-7A536F19D8C0}"/>
              </a:ext>
            </a:extLst>
          </p:cNvPr>
          <p:cNvSpPr>
            <a:spLocks noGrp="1"/>
          </p:cNvSpPr>
          <p:nvPr>
            <p:ph type="sldNum" sz="quarter" idx="11"/>
          </p:nvPr>
        </p:nvSpPr>
        <p:spPr>
          <a:xfrm>
            <a:off x="768096" y="6295597"/>
            <a:ext cx="386443" cy="253523"/>
          </a:xfrm>
        </p:spPr>
        <p:txBody>
          <a:bodyPr/>
          <a:lstStyle/>
          <a:p>
            <a:fld id="{7C371504-33D9-B044-8C50-620C44A06CB1}" type="slidenum">
              <a:rPr lang="en-US" b="0" smtClean="0">
                <a:solidFill>
                  <a:schemeClr val="tx1"/>
                </a:solidFill>
                <a:latin typeface="Georgia" charset="0"/>
                <a:ea typeface="Georgia" charset="0"/>
                <a:cs typeface="Georgia" charset="0"/>
              </a:rPr>
              <a:pPr/>
              <a:t>10</a:t>
            </a:fld>
            <a:endParaRPr lang="en-US" b="0" dirty="0">
              <a:solidFill>
                <a:schemeClr val="tx1"/>
              </a:solidFill>
              <a:latin typeface="Georgia" charset="0"/>
              <a:ea typeface="Georgia" charset="0"/>
              <a:cs typeface="Georgia" charset="0"/>
            </a:endParaRPr>
          </a:p>
        </p:txBody>
      </p:sp>
      <p:sp>
        <p:nvSpPr>
          <p:cNvPr id="6" name="Text Placeholder 2">
            <a:extLst>
              <a:ext uri="{FF2B5EF4-FFF2-40B4-BE49-F238E27FC236}">
                <a16:creationId xmlns:a16="http://schemas.microsoft.com/office/drawing/2014/main" xmlns="" id="{88AAA16C-54BF-174C-8527-B9D30E0F99EA}"/>
              </a:ext>
            </a:extLst>
          </p:cNvPr>
          <p:cNvSpPr txBox="1">
            <a:spLocks/>
          </p:cNvSpPr>
          <p:nvPr/>
        </p:nvSpPr>
        <p:spPr>
          <a:xfrm>
            <a:off x="768095" y="2288559"/>
            <a:ext cx="9887835" cy="3360372"/>
          </a:xfrm>
          <a:prstGeom prst="rect">
            <a:avLst/>
          </a:prstGeom>
        </p:spPr>
        <p:txBody>
          <a:bodyPr/>
          <a:lst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a:lstStyle>
          <a:p>
            <a:pPr>
              <a:buClr>
                <a:srgbClr val="C00000"/>
              </a:buClr>
            </a:pPr>
            <a:r>
              <a:rPr lang="en-US" dirty="0" smtClean="0">
                <a:latin typeface="Oracle Sans Light" charset="0"/>
                <a:ea typeface="Oracle Sans Light" charset="0"/>
                <a:cs typeface="Oracle Sans Light" charset="0"/>
              </a:rPr>
              <a:t>Both Azure and Console are using icons to activate the support request system. There isn’t much difference between the two products in this regard.</a:t>
            </a:r>
          </a:p>
          <a:p>
            <a:pPr>
              <a:buClr>
                <a:srgbClr val="C00000"/>
              </a:buClr>
            </a:pPr>
            <a:r>
              <a:rPr lang="en-US" dirty="0" smtClean="0">
                <a:latin typeface="Oracle Sans Light" charset="0"/>
                <a:ea typeface="Oracle Sans Light" charset="0"/>
                <a:cs typeface="Oracle Sans Light" charset="0"/>
              </a:rPr>
              <a:t>During usability test, ask user to submit support request. Gauge on speed, perception of speed.</a:t>
            </a:r>
          </a:p>
        </p:txBody>
      </p:sp>
    </p:spTree>
    <p:extLst>
      <p:ext uri="{BB962C8B-B14F-4D97-AF65-F5344CB8AC3E}">
        <p14:creationId xmlns:p14="http://schemas.microsoft.com/office/powerpoint/2010/main" val="2913745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FBF08097-C8AC-4C49-81E0-E3CD1AD5643B}"/>
              </a:ext>
            </a:extLst>
          </p:cNvPr>
          <p:cNvSpPr>
            <a:spLocks noGrp="1"/>
          </p:cNvSpPr>
          <p:nvPr>
            <p:ph type="title"/>
          </p:nvPr>
        </p:nvSpPr>
        <p:spPr/>
        <p:txBody>
          <a:bodyPr/>
          <a:lstStyle/>
          <a:p>
            <a:r>
              <a:rPr lang="en-US" cap="none" dirty="0" smtClean="0"/>
              <a:t>Areas of Comparison</a:t>
            </a:r>
            <a:endParaRPr lang="en-US" cap="none" dirty="0"/>
          </a:p>
        </p:txBody>
      </p:sp>
      <p:sp>
        <p:nvSpPr>
          <p:cNvPr id="4" name="Text Placeholder 3">
            <a:extLst>
              <a:ext uri="{FF2B5EF4-FFF2-40B4-BE49-F238E27FC236}">
                <a16:creationId xmlns:a16="http://schemas.microsoft.com/office/drawing/2014/main" xmlns="" id="{93AA26AD-60B2-0C4B-B406-28961F4E4E90}"/>
              </a:ext>
            </a:extLst>
          </p:cNvPr>
          <p:cNvSpPr>
            <a:spLocks noGrp="1"/>
          </p:cNvSpPr>
          <p:nvPr>
            <p:ph type="body" sz="quarter" idx="10"/>
          </p:nvPr>
        </p:nvSpPr>
        <p:spPr/>
        <p:txBody>
          <a:bodyPr/>
          <a:lstStyle/>
          <a:p>
            <a:r>
              <a:rPr lang="en-US" dirty="0" smtClean="0">
                <a:solidFill>
                  <a:schemeClr val="accent2">
                    <a:lumMod val="50000"/>
                    <a:alpha val="40000"/>
                  </a:schemeClr>
                </a:solidFill>
              </a:rPr>
              <a:t>1</a:t>
            </a:r>
            <a:endParaRPr lang="en-US" dirty="0">
              <a:solidFill>
                <a:schemeClr val="accent2">
                  <a:lumMod val="50000"/>
                  <a:alpha val="40000"/>
                </a:schemeClr>
              </a:solidFill>
            </a:endParaRPr>
          </a:p>
        </p:txBody>
      </p:sp>
      <p:sp>
        <p:nvSpPr>
          <p:cNvPr id="5" name="Text Placeholder 4">
            <a:extLst>
              <a:ext uri="{FF2B5EF4-FFF2-40B4-BE49-F238E27FC236}">
                <a16:creationId xmlns:a16="http://schemas.microsoft.com/office/drawing/2014/main" xmlns="" id="{1D53D1CD-AF6F-AB41-A248-F132F08A2B93}"/>
              </a:ext>
            </a:extLst>
          </p:cNvPr>
          <p:cNvSpPr>
            <a:spLocks noGrp="1"/>
          </p:cNvSpPr>
          <p:nvPr>
            <p:ph type="body" sz="quarter" idx="11"/>
          </p:nvPr>
        </p:nvSpPr>
        <p:spPr/>
        <p:txBody>
          <a:bodyPr/>
          <a:lstStyle/>
          <a:p>
            <a:r>
              <a:rPr lang="en-US" dirty="0" smtClean="0">
                <a:solidFill>
                  <a:schemeClr val="accent2">
                    <a:lumMod val="50000"/>
                    <a:alpha val="40000"/>
                  </a:schemeClr>
                </a:solidFill>
              </a:rPr>
              <a:t>2</a:t>
            </a:r>
            <a:endParaRPr lang="en-US" dirty="0">
              <a:solidFill>
                <a:schemeClr val="accent2">
                  <a:lumMod val="50000"/>
                  <a:alpha val="40000"/>
                </a:schemeClr>
              </a:solidFill>
            </a:endParaRPr>
          </a:p>
        </p:txBody>
      </p:sp>
      <p:sp>
        <p:nvSpPr>
          <p:cNvPr id="6" name="Text Placeholder 5">
            <a:extLst>
              <a:ext uri="{FF2B5EF4-FFF2-40B4-BE49-F238E27FC236}">
                <a16:creationId xmlns:a16="http://schemas.microsoft.com/office/drawing/2014/main" xmlns="" id="{03309067-4E8F-E243-81FC-305E54A19C28}"/>
              </a:ext>
            </a:extLst>
          </p:cNvPr>
          <p:cNvSpPr>
            <a:spLocks noGrp="1"/>
          </p:cNvSpPr>
          <p:nvPr>
            <p:ph type="body" sz="quarter" idx="12"/>
          </p:nvPr>
        </p:nvSpPr>
        <p:spPr/>
        <p:txBody>
          <a:bodyPr/>
          <a:lstStyle/>
          <a:p>
            <a:r>
              <a:rPr lang="en-US" dirty="0" smtClean="0"/>
              <a:t>3</a:t>
            </a:r>
            <a:endParaRPr lang="en-US" dirty="0"/>
          </a:p>
        </p:txBody>
      </p:sp>
      <p:sp>
        <p:nvSpPr>
          <p:cNvPr id="7" name="Text Placeholder 6">
            <a:extLst>
              <a:ext uri="{FF2B5EF4-FFF2-40B4-BE49-F238E27FC236}">
                <a16:creationId xmlns:a16="http://schemas.microsoft.com/office/drawing/2014/main" xmlns="" id="{F38FF45F-1146-4C49-ACBB-12902DF36C40}"/>
              </a:ext>
            </a:extLst>
          </p:cNvPr>
          <p:cNvSpPr>
            <a:spLocks noGrp="1"/>
          </p:cNvSpPr>
          <p:nvPr>
            <p:ph type="body" sz="quarter" idx="13"/>
          </p:nvPr>
        </p:nvSpPr>
        <p:spPr/>
        <p:txBody>
          <a:bodyPr/>
          <a:lstStyle/>
          <a:p>
            <a:r>
              <a:rPr lang="en-US" dirty="0">
                <a:solidFill>
                  <a:schemeClr val="accent2">
                    <a:lumMod val="50000"/>
                    <a:alpha val="40000"/>
                  </a:schemeClr>
                </a:solidFill>
              </a:rPr>
              <a:t>4</a:t>
            </a:r>
          </a:p>
        </p:txBody>
      </p:sp>
      <p:sp>
        <p:nvSpPr>
          <p:cNvPr id="8" name="Text Placeholder 7">
            <a:extLst>
              <a:ext uri="{FF2B5EF4-FFF2-40B4-BE49-F238E27FC236}">
                <a16:creationId xmlns:a16="http://schemas.microsoft.com/office/drawing/2014/main" xmlns="" id="{6A1BBE09-B3BB-D349-9BFE-1FA55951F431}"/>
              </a:ext>
            </a:extLst>
          </p:cNvPr>
          <p:cNvSpPr>
            <a:spLocks noGrp="1"/>
          </p:cNvSpPr>
          <p:nvPr>
            <p:ph type="body" sz="quarter" idx="14"/>
          </p:nvPr>
        </p:nvSpPr>
        <p:spPr/>
        <p:txBody>
          <a:bodyPr/>
          <a:lstStyle/>
          <a:p>
            <a:r>
              <a:rPr lang="en-US" dirty="0">
                <a:solidFill>
                  <a:schemeClr val="accent2">
                    <a:lumMod val="50000"/>
                    <a:alpha val="40000"/>
                  </a:schemeClr>
                </a:solidFill>
              </a:rPr>
              <a:t>5</a:t>
            </a:r>
          </a:p>
        </p:txBody>
      </p:sp>
      <p:sp>
        <p:nvSpPr>
          <p:cNvPr id="10" name="Text Placeholder 9">
            <a:extLst>
              <a:ext uri="{FF2B5EF4-FFF2-40B4-BE49-F238E27FC236}">
                <a16:creationId xmlns:a16="http://schemas.microsoft.com/office/drawing/2014/main" xmlns="" id="{E02C68B2-2A22-6842-AFF5-B86DD32DA028}"/>
              </a:ext>
            </a:extLst>
          </p:cNvPr>
          <p:cNvSpPr>
            <a:spLocks noGrp="1"/>
          </p:cNvSpPr>
          <p:nvPr>
            <p:ph type="body" idx="16"/>
          </p:nvPr>
        </p:nvSpPr>
        <p:spPr/>
        <p:txBody>
          <a:bodyPr/>
          <a:lstStyle/>
          <a:p>
            <a:r>
              <a:rPr lang="en-US" dirty="0">
                <a:solidFill>
                  <a:srgbClr val="4E3629">
                    <a:alpha val="40000"/>
                  </a:srgbClr>
                </a:solidFill>
              </a:rPr>
              <a:t>Support Requests in Header</a:t>
            </a:r>
          </a:p>
        </p:txBody>
      </p:sp>
      <p:sp>
        <p:nvSpPr>
          <p:cNvPr id="11" name="Text Placeholder 10">
            <a:extLst>
              <a:ext uri="{FF2B5EF4-FFF2-40B4-BE49-F238E27FC236}">
                <a16:creationId xmlns:a16="http://schemas.microsoft.com/office/drawing/2014/main" xmlns="" id="{FCD5F1C4-4E16-A64E-B002-0F24E841636E}"/>
              </a:ext>
            </a:extLst>
          </p:cNvPr>
          <p:cNvSpPr>
            <a:spLocks noGrp="1"/>
          </p:cNvSpPr>
          <p:nvPr>
            <p:ph type="body" idx="17"/>
          </p:nvPr>
        </p:nvSpPr>
        <p:spPr/>
        <p:txBody>
          <a:bodyPr/>
          <a:lstStyle/>
          <a:p>
            <a:r>
              <a:rPr lang="en-US" dirty="0"/>
              <a:t>Support Requests </a:t>
            </a:r>
            <a:r>
              <a:rPr lang="en-US" dirty="0" smtClean="0"/>
              <a:t>Dropdowns</a:t>
            </a:r>
            <a:endParaRPr lang="en-US" dirty="0"/>
          </a:p>
        </p:txBody>
      </p:sp>
      <p:sp>
        <p:nvSpPr>
          <p:cNvPr id="12" name="Text Placeholder 11">
            <a:extLst>
              <a:ext uri="{FF2B5EF4-FFF2-40B4-BE49-F238E27FC236}">
                <a16:creationId xmlns:a16="http://schemas.microsoft.com/office/drawing/2014/main" xmlns="" id="{8CF77E92-6B2E-9F46-A561-D71CB6740DDD}"/>
              </a:ext>
            </a:extLst>
          </p:cNvPr>
          <p:cNvSpPr>
            <a:spLocks noGrp="1"/>
          </p:cNvSpPr>
          <p:nvPr>
            <p:ph type="body" idx="18"/>
          </p:nvPr>
        </p:nvSpPr>
        <p:spPr/>
        <p:txBody>
          <a:bodyPr/>
          <a:lstStyle/>
          <a:p>
            <a:r>
              <a:rPr lang="en-US" dirty="0">
                <a:solidFill>
                  <a:srgbClr val="4E3629">
                    <a:alpha val="40000"/>
                  </a:srgbClr>
                </a:solidFill>
              </a:rPr>
              <a:t>Support Requests List View</a:t>
            </a:r>
          </a:p>
          <a:p>
            <a:endParaRPr lang="en-US" dirty="0">
              <a:solidFill>
                <a:srgbClr val="4E3629">
                  <a:alpha val="40000"/>
                </a:srgbClr>
              </a:solidFill>
            </a:endParaRPr>
          </a:p>
        </p:txBody>
      </p:sp>
      <p:sp>
        <p:nvSpPr>
          <p:cNvPr id="13" name="Text Placeholder 12">
            <a:extLst>
              <a:ext uri="{FF2B5EF4-FFF2-40B4-BE49-F238E27FC236}">
                <a16:creationId xmlns:a16="http://schemas.microsoft.com/office/drawing/2014/main" xmlns="" id="{B78BB0D7-6780-E54D-BCBA-9FC4E88F1A6A}"/>
              </a:ext>
            </a:extLst>
          </p:cNvPr>
          <p:cNvSpPr>
            <a:spLocks noGrp="1"/>
          </p:cNvSpPr>
          <p:nvPr>
            <p:ph type="body" idx="19"/>
          </p:nvPr>
        </p:nvSpPr>
        <p:spPr/>
        <p:txBody>
          <a:bodyPr/>
          <a:lstStyle/>
          <a:p>
            <a:r>
              <a:rPr lang="en-US" dirty="0">
                <a:solidFill>
                  <a:srgbClr val="4E3629">
                    <a:alpha val="40000"/>
                  </a:srgbClr>
                </a:solidFill>
              </a:rPr>
              <a:t>Support Request Detail View</a:t>
            </a:r>
          </a:p>
        </p:txBody>
      </p:sp>
      <p:sp>
        <p:nvSpPr>
          <p:cNvPr id="14" name="Footer Placeholder 13">
            <a:extLst>
              <a:ext uri="{FF2B5EF4-FFF2-40B4-BE49-F238E27FC236}">
                <a16:creationId xmlns:a16="http://schemas.microsoft.com/office/drawing/2014/main" xmlns="" id="{B3314F86-522F-4C69-BAB3-BDB0C99DBC38}"/>
              </a:ext>
            </a:extLst>
          </p:cNvPr>
          <p:cNvSpPr>
            <a:spLocks noGrp="1"/>
          </p:cNvSpPr>
          <p:nvPr>
            <p:ph type="ftr" sz="quarter" idx="20"/>
          </p:nvPr>
        </p:nvSpPr>
        <p:spPr/>
        <p:txBody>
          <a:bodyPr/>
          <a:lstStyle/>
          <a:p>
            <a:r>
              <a:rPr lang="en-US" dirty="0"/>
              <a:t>Confidential – © 2019 Oracle </a:t>
            </a:r>
            <a:r>
              <a:rPr lang="en-US" dirty="0" smtClean="0"/>
              <a:t>Internal</a:t>
            </a:r>
            <a:endParaRPr lang="en-US" dirty="0"/>
          </a:p>
        </p:txBody>
      </p:sp>
      <p:sp>
        <p:nvSpPr>
          <p:cNvPr id="9" name="Slide Number Placeholder 8">
            <a:extLst>
              <a:ext uri="{FF2B5EF4-FFF2-40B4-BE49-F238E27FC236}">
                <a16:creationId xmlns:a16="http://schemas.microsoft.com/office/drawing/2014/main" xmlns="" id="{AD988BF4-4D5C-D546-B5F1-A6E4D35B43BD}"/>
              </a:ext>
            </a:extLst>
          </p:cNvPr>
          <p:cNvSpPr>
            <a:spLocks noGrp="1"/>
          </p:cNvSpPr>
          <p:nvPr>
            <p:ph type="sldNum" sz="quarter" idx="21"/>
          </p:nvPr>
        </p:nvSpPr>
        <p:spPr>
          <a:xfrm>
            <a:off x="768096" y="6272784"/>
            <a:ext cx="386443" cy="272377"/>
          </a:xfrm>
        </p:spPr>
        <p:txBody>
          <a:bodyPr/>
          <a:lstStyle/>
          <a:p>
            <a:fld id="{7C371504-33D9-B044-8C50-620C44A06CB1}" type="slidenum">
              <a:rPr lang="en-US" b="0" smtClean="0">
                <a:solidFill>
                  <a:schemeClr val="tx1"/>
                </a:solidFill>
                <a:latin typeface="Georgia" charset="0"/>
                <a:ea typeface="Georgia" charset="0"/>
                <a:cs typeface="Georgia" charset="0"/>
              </a:rPr>
              <a:pPr/>
              <a:t>11</a:t>
            </a:fld>
            <a:endParaRPr lang="en-US" b="0" dirty="0">
              <a:solidFill>
                <a:schemeClr val="tx1"/>
              </a:solidFill>
              <a:latin typeface="Georgia" charset="0"/>
              <a:ea typeface="Georgia" charset="0"/>
              <a:cs typeface="Georgia" charset="0"/>
            </a:endParaRPr>
          </a:p>
        </p:txBody>
      </p:sp>
      <p:sp>
        <p:nvSpPr>
          <p:cNvPr id="17" name="Text Placeholder 10">
            <a:extLst>
              <a:ext uri="{FF2B5EF4-FFF2-40B4-BE49-F238E27FC236}">
                <a16:creationId xmlns:a16="http://schemas.microsoft.com/office/drawing/2014/main" xmlns="" id="{FCD5F1C4-4E16-A64E-B002-0F24E841636E}"/>
              </a:ext>
            </a:extLst>
          </p:cNvPr>
          <p:cNvSpPr>
            <a:spLocks noGrp="1"/>
          </p:cNvSpPr>
          <p:nvPr>
            <p:ph type="body" idx="17"/>
          </p:nvPr>
        </p:nvSpPr>
        <p:spPr>
          <a:xfrm>
            <a:off x="2064470" y="2302995"/>
            <a:ext cx="8814062" cy="395562"/>
          </a:xfrm>
        </p:spPr>
        <p:txBody>
          <a:bodyPr/>
          <a:lstStyle/>
          <a:p>
            <a:r>
              <a:rPr lang="en-US" dirty="0" smtClean="0">
                <a:solidFill>
                  <a:srgbClr val="4E3629">
                    <a:alpha val="40000"/>
                  </a:srgbClr>
                </a:solidFill>
              </a:rPr>
              <a:t>Homepage</a:t>
            </a:r>
            <a:endParaRPr lang="en-US" dirty="0">
              <a:solidFill>
                <a:srgbClr val="4E3629">
                  <a:alpha val="40000"/>
                </a:srgbClr>
              </a:solidFill>
            </a:endParaRPr>
          </a:p>
        </p:txBody>
      </p:sp>
    </p:spTree>
    <p:extLst>
      <p:ext uri="{BB962C8B-B14F-4D97-AF65-F5344CB8AC3E}">
        <p14:creationId xmlns:p14="http://schemas.microsoft.com/office/powerpoint/2010/main" val="2102490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D7CAD22-833A-BB4A-90D2-9BCAA319B0D2}"/>
              </a:ext>
            </a:extLst>
          </p:cNvPr>
          <p:cNvSpPr>
            <a:spLocks noGrp="1"/>
          </p:cNvSpPr>
          <p:nvPr>
            <p:ph type="title"/>
          </p:nvPr>
        </p:nvSpPr>
        <p:spPr/>
        <p:txBody>
          <a:bodyPr/>
          <a:lstStyle/>
          <a:p>
            <a:r>
              <a:rPr lang="en-US" cap="none" dirty="0" smtClean="0"/>
              <a:t>Oracle Cloud Console Support Dropdown</a:t>
            </a:r>
            <a:endParaRPr lang="en-US" cap="none" dirty="0"/>
          </a:p>
        </p:txBody>
      </p:sp>
      <p:sp>
        <p:nvSpPr>
          <p:cNvPr id="3" name="Footer Placeholder 2">
            <a:extLst>
              <a:ext uri="{FF2B5EF4-FFF2-40B4-BE49-F238E27FC236}">
                <a16:creationId xmlns:a16="http://schemas.microsoft.com/office/drawing/2014/main" xmlns="" id="{6470FD5E-5909-4FC8-9BD0-6F7901A902F1}"/>
              </a:ext>
            </a:extLst>
          </p:cNvPr>
          <p:cNvSpPr>
            <a:spLocks noGrp="1"/>
          </p:cNvSpPr>
          <p:nvPr>
            <p:ph type="ftr" sz="quarter" idx="10"/>
          </p:nvPr>
        </p:nvSpPr>
        <p:spPr/>
        <p:txBody>
          <a:bodyPr/>
          <a:lstStyle/>
          <a:p>
            <a:r>
              <a:rPr lang="en-US" dirty="0"/>
              <a:t>Confidential – © 2019 Oracle </a:t>
            </a:r>
            <a:r>
              <a:rPr lang="en-US" dirty="0" smtClean="0"/>
              <a:t>Internal</a:t>
            </a:r>
            <a:endParaRPr lang="en-US" dirty="0"/>
          </a:p>
        </p:txBody>
      </p:sp>
      <p:sp>
        <p:nvSpPr>
          <p:cNvPr id="4" name="Slide Number Placeholder 3">
            <a:extLst>
              <a:ext uri="{FF2B5EF4-FFF2-40B4-BE49-F238E27FC236}">
                <a16:creationId xmlns:a16="http://schemas.microsoft.com/office/drawing/2014/main" xmlns="" id="{F9E8530A-883F-E944-B205-7A536F19D8C0}"/>
              </a:ext>
            </a:extLst>
          </p:cNvPr>
          <p:cNvSpPr>
            <a:spLocks noGrp="1"/>
          </p:cNvSpPr>
          <p:nvPr>
            <p:ph type="sldNum" sz="quarter" idx="11"/>
          </p:nvPr>
        </p:nvSpPr>
        <p:spPr>
          <a:xfrm>
            <a:off x="768096" y="6295597"/>
            <a:ext cx="386443" cy="253523"/>
          </a:xfrm>
        </p:spPr>
        <p:txBody>
          <a:bodyPr/>
          <a:lstStyle/>
          <a:p>
            <a:fld id="{7C371504-33D9-B044-8C50-620C44A06CB1}" type="slidenum">
              <a:rPr lang="en-US" b="0" smtClean="0">
                <a:solidFill>
                  <a:schemeClr val="tx1"/>
                </a:solidFill>
                <a:latin typeface="Georgia" charset="0"/>
                <a:ea typeface="Georgia" charset="0"/>
                <a:cs typeface="Georgia" charset="0"/>
              </a:rPr>
              <a:pPr/>
              <a:t>12</a:t>
            </a:fld>
            <a:endParaRPr lang="en-US" b="0" dirty="0">
              <a:solidFill>
                <a:schemeClr val="tx1"/>
              </a:solidFill>
              <a:latin typeface="Georgia" charset="0"/>
              <a:ea typeface="Georgia" charset="0"/>
              <a:cs typeface="Georgia" charset="0"/>
            </a:endParaRPr>
          </a:p>
        </p:txBody>
      </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8096" y="2085316"/>
            <a:ext cx="2125707" cy="4121492"/>
          </a:xfrm>
          <a:prstGeom prst="rect">
            <a:avLst/>
          </a:prstGeom>
        </p:spPr>
      </p:pic>
      <p:sp>
        <p:nvSpPr>
          <p:cNvPr id="13" name="Text Placeholder 2">
            <a:extLst>
              <a:ext uri="{FF2B5EF4-FFF2-40B4-BE49-F238E27FC236}">
                <a16:creationId xmlns:a16="http://schemas.microsoft.com/office/drawing/2014/main" xmlns="" id="{88AAA16C-54BF-174C-8527-B9D30E0F99EA}"/>
              </a:ext>
            </a:extLst>
          </p:cNvPr>
          <p:cNvSpPr txBox="1">
            <a:spLocks/>
          </p:cNvSpPr>
          <p:nvPr/>
        </p:nvSpPr>
        <p:spPr>
          <a:xfrm>
            <a:off x="3238648" y="2085316"/>
            <a:ext cx="7417282" cy="4121492"/>
          </a:xfrm>
          <a:prstGeom prst="rect">
            <a:avLst/>
          </a:prstGeom>
        </p:spPr>
        <p:txBody>
          <a:bodyPr/>
          <a:lst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a:lstStyle>
          <a:p>
            <a:r>
              <a:rPr lang="en-US" sz="1800" dirty="0" smtClean="0">
                <a:latin typeface="Oracle Sans Light" charset="0"/>
                <a:ea typeface="Oracle Sans Light" charset="0"/>
                <a:cs typeface="Oracle Sans Light" charset="0"/>
              </a:rPr>
              <a:t>Selecting the question mark, the user is presented with two categories and twelve navigable options. </a:t>
            </a:r>
          </a:p>
          <a:p>
            <a:r>
              <a:rPr lang="en-US" sz="1800" dirty="0" smtClean="0">
                <a:latin typeface="Oracle Sans Light" charset="0"/>
                <a:ea typeface="Oracle Sans Light" charset="0"/>
                <a:cs typeface="Oracle Sans Light" charset="0"/>
              </a:rPr>
              <a:t>The two categories present as ’Help’ and ‘Support’. Is this separation needed?</a:t>
            </a:r>
          </a:p>
          <a:p>
            <a:r>
              <a:rPr lang="en-US" sz="1800" dirty="0" smtClean="0">
                <a:latin typeface="Oracle Sans Light" charset="0"/>
                <a:ea typeface="Oracle Sans Light" charset="0"/>
                <a:cs typeface="Oracle Sans Light" charset="0"/>
              </a:rPr>
              <a:t>What is the difference between ’Create Support Request’ and ‘Contact Support’?</a:t>
            </a:r>
          </a:p>
          <a:p>
            <a:r>
              <a:rPr lang="en-US" sz="1800" dirty="0" smtClean="0">
                <a:latin typeface="Oracle Sans Light" charset="0"/>
                <a:ea typeface="Oracle Sans Light" charset="0"/>
                <a:cs typeface="Oracle Sans Light" charset="0"/>
              </a:rPr>
              <a:t>Is there data out there that would warrant an ‘Adding users and groups’ as such a popular topic it should be separated from the general ‘Documentation home’?</a:t>
            </a:r>
          </a:p>
          <a:p>
            <a:r>
              <a:rPr lang="en-US" sz="1800" dirty="0" smtClean="0">
                <a:latin typeface="Oracle Sans Light" charset="0"/>
                <a:ea typeface="Oracle Sans Light" charset="0"/>
                <a:cs typeface="Oracle Sans Light" charset="0"/>
              </a:rPr>
              <a:t>While not labeled as such, the two categories are essentially, self help, and you help me. A third category is arguably being added here under “Help” which is a learning category. A teach me category.</a:t>
            </a:r>
          </a:p>
          <a:p>
            <a:r>
              <a:rPr lang="en-US" sz="1800" dirty="0" smtClean="0">
                <a:latin typeface="Oracle Sans Light" charset="0"/>
                <a:ea typeface="Oracle Sans Light" charset="0"/>
                <a:cs typeface="Oracle Sans Light" charset="0"/>
              </a:rPr>
              <a:t>Are all the options justifiable? For example, “Live Chat” is listed twice.</a:t>
            </a:r>
            <a:endParaRPr lang="en-US" sz="1800" dirty="0">
              <a:latin typeface="Oracle Sans Light" charset="0"/>
              <a:ea typeface="Oracle Sans Light" charset="0"/>
              <a:cs typeface="Oracle Sans Light" charset="0"/>
            </a:endParaRPr>
          </a:p>
        </p:txBody>
      </p:sp>
    </p:spTree>
    <p:extLst>
      <p:ext uri="{BB962C8B-B14F-4D97-AF65-F5344CB8AC3E}">
        <p14:creationId xmlns:p14="http://schemas.microsoft.com/office/powerpoint/2010/main" val="98107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D7CAD22-833A-BB4A-90D2-9BCAA319B0D2}"/>
              </a:ext>
            </a:extLst>
          </p:cNvPr>
          <p:cNvSpPr>
            <a:spLocks noGrp="1"/>
          </p:cNvSpPr>
          <p:nvPr>
            <p:ph type="title"/>
          </p:nvPr>
        </p:nvSpPr>
        <p:spPr/>
        <p:txBody>
          <a:bodyPr/>
          <a:lstStyle/>
          <a:p>
            <a:r>
              <a:rPr lang="en-US" cap="none" dirty="0" smtClean="0"/>
              <a:t>Amazon Web Services Support Dropdown</a:t>
            </a:r>
            <a:endParaRPr lang="en-US" cap="none" dirty="0"/>
          </a:p>
        </p:txBody>
      </p:sp>
      <p:sp>
        <p:nvSpPr>
          <p:cNvPr id="3" name="Footer Placeholder 2">
            <a:extLst>
              <a:ext uri="{FF2B5EF4-FFF2-40B4-BE49-F238E27FC236}">
                <a16:creationId xmlns:a16="http://schemas.microsoft.com/office/drawing/2014/main" xmlns="" id="{6470FD5E-5909-4FC8-9BD0-6F7901A902F1}"/>
              </a:ext>
            </a:extLst>
          </p:cNvPr>
          <p:cNvSpPr>
            <a:spLocks noGrp="1"/>
          </p:cNvSpPr>
          <p:nvPr>
            <p:ph type="ftr" sz="quarter" idx="10"/>
          </p:nvPr>
        </p:nvSpPr>
        <p:spPr/>
        <p:txBody>
          <a:bodyPr/>
          <a:lstStyle/>
          <a:p>
            <a:r>
              <a:rPr lang="en-US" dirty="0"/>
              <a:t>Confidential – © 2019 Oracle </a:t>
            </a:r>
            <a:r>
              <a:rPr lang="en-US" dirty="0" smtClean="0"/>
              <a:t>Internal</a:t>
            </a:r>
            <a:endParaRPr lang="en-US" dirty="0"/>
          </a:p>
        </p:txBody>
      </p:sp>
      <p:sp>
        <p:nvSpPr>
          <p:cNvPr id="4" name="Slide Number Placeholder 3">
            <a:extLst>
              <a:ext uri="{FF2B5EF4-FFF2-40B4-BE49-F238E27FC236}">
                <a16:creationId xmlns:a16="http://schemas.microsoft.com/office/drawing/2014/main" xmlns="" id="{F9E8530A-883F-E944-B205-7A536F19D8C0}"/>
              </a:ext>
            </a:extLst>
          </p:cNvPr>
          <p:cNvSpPr>
            <a:spLocks noGrp="1"/>
          </p:cNvSpPr>
          <p:nvPr>
            <p:ph type="sldNum" sz="quarter" idx="11"/>
          </p:nvPr>
        </p:nvSpPr>
        <p:spPr>
          <a:xfrm>
            <a:off x="768096" y="6295597"/>
            <a:ext cx="386443" cy="253523"/>
          </a:xfrm>
        </p:spPr>
        <p:txBody>
          <a:bodyPr/>
          <a:lstStyle/>
          <a:p>
            <a:fld id="{7C371504-33D9-B044-8C50-620C44A06CB1}" type="slidenum">
              <a:rPr lang="en-US" b="0" smtClean="0">
                <a:solidFill>
                  <a:schemeClr val="tx1"/>
                </a:solidFill>
                <a:latin typeface="Georgia" charset="0"/>
                <a:ea typeface="Georgia" charset="0"/>
                <a:cs typeface="Georgia" charset="0"/>
              </a:rPr>
              <a:pPr/>
              <a:t>13</a:t>
            </a:fld>
            <a:endParaRPr lang="en-US" b="0" dirty="0">
              <a:solidFill>
                <a:schemeClr val="tx1"/>
              </a:solidFill>
              <a:latin typeface="Georgia" charset="0"/>
              <a:ea typeface="Georgia" charset="0"/>
              <a:cs typeface="Georgia" charset="0"/>
            </a:endParaRPr>
          </a:p>
        </p:txBody>
      </p:sp>
      <p:sp>
        <p:nvSpPr>
          <p:cNvPr id="13" name="Text Placeholder 2">
            <a:extLst>
              <a:ext uri="{FF2B5EF4-FFF2-40B4-BE49-F238E27FC236}">
                <a16:creationId xmlns:a16="http://schemas.microsoft.com/office/drawing/2014/main" xmlns="" id="{88AAA16C-54BF-174C-8527-B9D30E0F99EA}"/>
              </a:ext>
            </a:extLst>
          </p:cNvPr>
          <p:cNvSpPr txBox="1">
            <a:spLocks/>
          </p:cNvSpPr>
          <p:nvPr/>
        </p:nvSpPr>
        <p:spPr>
          <a:xfrm>
            <a:off x="3619892" y="2180160"/>
            <a:ext cx="8295587" cy="3862421"/>
          </a:xfrm>
          <a:prstGeom prst="rect">
            <a:avLst/>
          </a:prstGeom>
        </p:spPr>
        <p:txBody>
          <a:bodyPr/>
          <a:lst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a:lstStyle>
          <a:p>
            <a:pPr>
              <a:buClr>
                <a:srgbClr val="C00000"/>
              </a:buClr>
            </a:pPr>
            <a:r>
              <a:rPr lang="en-US" sz="1800" dirty="0" smtClean="0">
                <a:latin typeface="Oracle Sans Light" charset="0"/>
                <a:ea typeface="Oracle Sans Light" charset="0"/>
                <a:cs typeface="Oracle Sans Light" charset="0"/>
              </a:rPr>
              <a:t>Azure wraps all help and support options into on call to action. There are other options with less emphasis which include more system updates like “what’s new” and “guided tour”.</a:t>
            </a:r>
          </a:p>
          <a:p>
            <a:pPr>
              <a:buClr>
                <a:srgbClr val="C00000"/>
              </a:buClr>
            </a:pPr>
            <a:r>
              <a:rPr lang="en-US" sz="1800" dirty="0" smtClean="0">
                <a:latin typeface="Oracle Sans Light" charset="0"/>
                <a:ea typeface="Oracle Sans Light" charset="0"/>
                <a:cs typeface="Oracle Sans Light" charset="0"/>
              </a:rPr>
              <a:t>The menu also offers a second tier of support titled “Work with an expert”. This is presented as a secondary tier but mimics a live-chat.</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8096" y="2180160"/>
            <a:ext cx="2589495" cy="3862421"/>
          </a:xfrm>
          <a:prstGeom prst="rect">
            <a:avLst/>
          </a:prstGeom>
        </p:spPr>
      </p:pic>
    </p:spTree>
    <p:extLst>
      <p:ext uri="{BB962C8B-B14F-4D97-AF65-F5344CB8AC3E}">
        <p14:creationId xmlns:p14="http://schemas.microsoft.com/office/powerpoint/2010/main" val="1759141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D7CAD22-833A-BB4A-90D2-9BCAA319B0D2}"/>
              </a:ext>
            </a:extLst>
          </p:cNvPr>
          <p:cNvSpPr>
            <a:spLocks noGrp="1"/>
          </p:cNvSpPr>
          <p:nvPr>
            <p:ph type="title"/>
          </p:nvPr>
        </p:nvSpPr>
        <p:spPr/>
        <p:txBody>
          <a:bodyPr/>
          <a:lstStyle/>
          <a:p>
            <a:r>
              <a:rPr lang="en-US" cap="none" dirty="0" smtClean="0"/>
              <a:t>Suggested Usability Test Actions</a:t>
            </a:r>
            <a:endParaRPr lang="en-US" cap="none" dirty="0"/>
          </a:p>
        </p:txBody>
      </p:sp>
      <p:sp>
        <p:nvSpPr>
          <p:cNvPr id="3" name="Footer Placeholder 2">
            <a:extLst>
              <a:ext uri="{FF2B5EF4-FFF2-40B4-BE49-F238E27FC236}">
                <a16:creationId xmlns:a16="http://schemas.microsoft.com/office/drawing/2014/main" xmlns="" id="{6470FD5E-5909-4FC8-9BD0-6F7901A902F1}"/>
              </a:ext>
            </a:extLst>
          </p:cNvPr>
          <p:cNvSpPr>
            <a:spLocks noGrp="1"/>
          </p:cNvSpPr>
          <p:nvPr>
            <p:ph type="ftr" sz="quarter" idx="10"/>
          </p:nvPr>
        </p:nvSpPr>
        <p:spPr/>
        <p:txBody>
          <a:bodyPr/>
          <a:lstStyle/>
          <a:p>
            <a:r>
              <a:rPr lang="en-US" dirty="0"/>
              <a:t>Confidential – © 2019 Oracle </a:t>
            </a:r>
            <a:r>
              <a:rPr lang="en-US" dirty="0" smtClean="0"/>
              <a:t>Internal</a:t>
            </a:r>
            <a:endParaRPr lang="en-US" dirty="0"/>
          </a:p>
        </p:txBody>
      </p:sp>
      <p:sp>
        <p:nvSpPr>
          <p:cNvPr id="4" name="Slide Number Placeholder 3">
            <a:extLst>
              <a:ext uri="{FF2B5EF4-FFF2-40B4-BE49-F238E27FC236}">
                <a16:creationId xmlns:a16="http://schemas.microsoft.com/office/drawing/2014/main" xmlns="" id="{F9E8530A-883F-E944-B205-7A536F19D8C0}"/>
              </a:ext>
            </a:extLst>
          </p:cNvPr>
          <p:cNvSpPr>
            <a:spLocks noGrp="1"/>
          </p:cNvSpPr>
          <p:nvPr>
            <p:ph type="sldNum" sz="quarter" idx="11"/>
          </p:nvPr>
        </p:nvSpPr>
        <p:spPr>
          <a:xfrm>
            <a:off x="768096" y="6295597"/>
            <a:ext cx="386443" cy="253523"/>
          </a:xfrm>
        </p:spPr>
        <p:txBody>
          <a:bodyPr/>
          <a:lstStyle/>
          <a:p>
            <a:fld id="{7C371504-33D9-B044-8C50-620C44A06CB1}" type="slidenum">
              <a:rPr lang="en-US" b="0" smtClean="0">
                <a:solidFill>
                  <a:schemeClr val="tx1"/>
                </a:solidFill>
                <a:latin typeface="Georgia" charset="0"/>
                <a:ea typeface="Georgia" charset="0"/>
                <a:cs typeface="Georgia" charset="0"/>
              </a:rPr>
              <a:pPr/>
              <a:t>14</a:t>
            </a:fld>
            <a:endParaRPr lang="en-US" b="0" dirty="0">
              <a:solidFill>
                <a:schemeClr val="tx1"/>
              </a:solidFill>
              <a:latin typeface="Georgia" charset="0"/>
              <a:ea typeface="Georgia" charset="0"/>
              <a:cs typeface="Georgia" charset="0"/>
            </a:endParaRPr>
          </a:p>
        </p:txBody>
      </p:sp>
      <p:sp>
        <p:nvSpPr>
          <p:cNvPr id="6" name="Text Placeholder 2">
            <a:extLst>
              <a:ext uri="{FF2B5EF4-FFF2-40B4-BE49-F238E27FC236}">
                <a16:creationId xmlns:a16="http://schemas.microsoft.com/office/drawing/2014/main" xmlns="" id="{88AAA16C-54BF-174C-8527-B9D30E0F99EA}"/>
              </a:ext>
            </a:extLst>
          </p:cNvPr>
          <p:cNvSpPr txBox="1">
            <a:spLocks/>
          </p:cNvSpPr>
          <p:nvPr/>
        </p:nvSpPr>
        <p:spPr>
          <a:xfrm>
            <a:off x="768095" y="2288559"/>
            <a:ext cx="9887835" cy="3360372"/>
          </a:xfrm>
          <a:prstGeom prst="rect">
            <a:avLst/>
          </a:prstGeom>
        </p:spPr>
        <p:txBody>
          <a:bodyPr/>
          <a:lst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a:lstStyle>
          <a:p>
            <a:pPr>
              <a:buClr>
                <a:srgbClr val="C00000"/>
              </a:buClr>
            </a:pPr>
            <a:r>
              <a:rPr lang="en-US" dirty="0" smtClean="0">
                <a:latin typeface="Oracle Sans Light" charset="0"/>
                <a:ea typeface="Oracle Sans Light" charset="0"/>
                <a:cs typeface="Oracle Sans Light" charset="0"/>
              </a:rPr>
              <a:t>Hierarchy here is vastly different. The only real weighted option for Azure’s support is the call to action. This does feel like a more direct way to get support because of the weight given to the support button. I would like to test the perceived value of having a stand alone support CTA among other lesser options.</a:t>
            </a:r>
          </a:p>
          <a:p>
            <a:pPr>
              <a:buClr>
                <a:srgbClr val="C00000"/>
              </a:buClr>
            </a:pPr>
            <a:r>
              <a:rPr lang="en-US" dirty="0" smtClean="0">
                <a:latin typeface="Oracle Sans Light" charset="0"/>
                <a:ea typeface="Oracle Sans Light" charset="0"/>
                <a:cs typeface="Oracle Sans Light" charset="0"/>
              </a:rPr>
              <a:t>Ask users which menu drop down they like better. Is there a speed component to having a single button vs multiple options?</a:t>
            </a:r>
          </a:p>
        </p:txBody>
      </p:sp>
    </p:spTree>
    <p:extLst>
      <p:ext uri="{BB962C8B-B14F-4D97-AF65-F5344CB8AC3E}">
        <p14:creationId xmlns:p14="http://schemas.microsoft.com/office/powerpoint/2010/main" val="918287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FBF08097-C8AC-4C49-81E0-E3CD1AD5643B}"/>
              </a:ext>
            </a:extLst>
          </p:cNvPr>
          <p:cNvSpPr>
            <a:spLocks noGrp="1"/>
          </p:cNvSpPr>
          <p:nvPr>
            <p:ph type="title"/>
          </p:nvPr>
        </p:nvSpPr>
        <p:spPr/>
        <p:txBody>
          <a:bodyPr/>
          <a:lstStyle/>
          <a:p>
            <a:r>
              <a:rPr lang="en-US" cap="none" dirty="0" smtClean="0"/>
              <a:t>Areas of Comparison</a:t>
            </a:r>
            <a:endParaRPr lang="en-US" cap="none" dirty="0"/>
          </a:p>
        </p:txBody>
      </p:sp>
      <p:sp>
        <p:nvSpPr>
          <p:cNvPr id="4" name="Text Placeholder 3">
            <a:extLst>
              <a:ext uri="{FF2B5EF4-FFF2-40B4-BE49-F238E27FC236}">
                <a16:creationId xmlns:a16="http://schemas.microsoft.com/office/drawing/2014/main" xmlns="" id="{93AA26AD-60B2-0C4B-B406-28961F4E4E90}"/>
              </a:ext>
            </a:extLst>
          </p:cNvPr>
          <p:cNvSpPr>
            <a:spLocks noGrp="1"/>
          </p:cNvSpPr>
          <p:nvPr>
            <p:ph type="body" sz="quarter" idx="10"/>
          </p:nvPr>
        </p:nvSpPr>
        <p:spPr/>
        <p:txBody>
          <a:bodyPr/>
          <a:lstStyle/>
          <a:p>
            <a:r>
              <a:rPr lang="en-US" dirty="0" smtClean="0">
                <a:solidFill>
                  <a:schemeClr val="accent2">
                    <a:lumMod val="50000"/>
                    <a:alpha val="40000"/>
                  </a:schemeClr>
                </a:solidFill>
              </a:rPr>
              <a:t>1</a:t>
            </a:r>
            <a:endParaRPr lang="en-US" dirty="0">
              <a:solidFill>
                <a:schemeClr val="accent2">
                  <a:lumMod val="50000"/>
                  <a:alpha val="40000"/>
                </a:schemeClr>
              </a:solidFill>
            </a:endParaRPr>
          </a:p>
        </p:txBody>
      </p:sp>
      <p:sp>
        <p:nvSpPr>
          <p:cNvPr id="5" name="Text Placeholder 4">
            <a:extLst>
              <a:ext uri="{FF2B5EF4-FFF2-40B4-BE49-F238E27FC236}">
                <a16:creationId xmlns:a16="http://schemas.microsoft.com/office/drawing/2014/main" xmlns="" id="{1D53D1CD-AF6F-AB41-A248-F132F08A2B93}"/>
              </a:ext>
            </a:extLst>
          </p:cNvPr>
          <p:cNvSpPr>
            <a:spLocks noGrp="1"/>
          </p:cNvSpPr>
          <p:nvPr>
            <p:ph type="body" sz="quarter" idx="11"/>
          </p:nvPr>
        </p:nvSpPr>
        <p:spPr/>
        <p:txBody>
          <a:bodyPr/>
          <a:lstStyle/>
          <a:p>
            <a:r>
              <a:rPr lang="en-US" dirty="0" smtClean="0">
                <a:solidFill>
                  <a:schemeClr val="accent2">
                    <a:lumMod val="50000"/>
                    <a:alpha val="40000"/>
                  </a:schemeClr>
                </a:solidFill>
              </a:rPr>
              <a:t>2</a:t>
            </a:r>
            <a:endParaRPr lang="en-US" dirty="0">
              <a:solidFill>
                <a:schemeClr val="accent2">
                  <a:lumMod val="50000"/>
                  <a:alpha val="40000"/>
                </a:schemeClr>
              </a:solidFill>
            </a:endParaRPr>
          </a:p>
        </p:txBody>
      </p:sp>
      <p:sp>
        <p:nvSpPr>
          <p:cNvPr id="6" name="Text Placeholder 5">
            <a:extLst>
              <a:ext uri="{FF2B5EF4-FFF2-40B4-BE49-F238E27FC236}">
                <a16:creationId xmlns:a16="http://schemas.microsoft.com/office/drawing/2014/main" xmlns="" id="{03309067-4E8F-E243-81FC-305E54A19C28}"/>
              </a:ext>
            </a:extLst>
          </p:cNvPr>
          <p:cNvSpPr>
            <a:spLocks noGrp="1"/>
          </p:cNvSpPr>
          <p:nvPr>
            <p:ph type="body" sz="quarter" idx="12"/>
          </p:nvPr>
        </p:nvSpPr>
        <p:spPr/>
        <p:txBody>
          <a:bodyPr/>
          <a:lstStyle/>
          <a:p>
            <a:r>
              <a:rPr lang="en-US" dirty="0" smtClean="0">
                <a:solidFill>
                  <a:schemeClr val="accent2">
                    <a:lumMod val="50000"/>
                    <a:alpha val="40000"/>
                  </a:schemeClr>
                </a:solidFill>
              </a:rPr>
              <a:t>3</a:t>
            </a:r>
            <a:endParaRPr lang="en-US" dirty="0">
              <a:solidFill>
                <a:schemeClr val="accent2">
                  <a:lumMod val="50000"/>
                  <a:alpha val="40000"/>
                </a:schemeClr>
              </a:solidFill>
            </a:endParaRPr>
          </a:p>
        </p:txBody>
      </p:sp>
      <p:sp>
        <p:nvSpPr>
          <p:cNvPr id="7" name="Text Placeholder 6">
            <a:extLst>
              <a:ext uri="{FF2B5EF4-FFF2-40B4-BE49-F238E27FC236}">
                <a16:creationId xmlns:a16="http://schemas.microsoft.com/office/drawing/2014/main" xmlns="" id="{F38FF45F-1146-4C49-ACBB-12902DF36C40}"/>
              </a:ext>
            </a:extLst>
          </p:cNvPr>
          <p:cNvSpPr>
            <a:spLocks noGrp="1"/>
          </p:cNvSpPr>
          <p:nvPr>
            <p:ph type="body" sz="quarter" idx="13"/>
          </p:nvPr>
        </p:nvSpPr>
        <p:spPr/>
        <p:txBody>
          <a:bodyPr/>
          <a:lstStyle/>
          <a:p>
            <a:r>
              <a:rPr lang="en-US" dirty="0" smtClean="0"/>
              <a:t>4</a:t>
            </a:r>
            <a:endParaRPr lang="en-US" dirty="0"/>
          </a:p>
        </p:txBody>
      </p:sp>
      <p:sp>
        <p:nvSpPr>
          <p:cNvPr id="8" name="Text Placeholder 7">
            <a:extLst>
              <a:ext uri="{FF2B5EF4-FFF2-40B4-BE49-F238E27FC236}">
                <a16:creationId xmlns:a16="http://schemas.microsoft.com/office/drawing/2014/main" xmlns="" id="{6A1BBE09-B3BB-D349-9BFE-1FA55951F431}"/>
              </a:ext>
            </a:extLst>
          </p:cNvPr>
          <p:cNvSpPr>
            <a:spLocks noGrp="1"/>
          </p:cNvSpPr>
          <p:nvPr>
            <p:ph type="body" sz="quarter" idx="14"/>
          </p:nvPr>
        </p:nvSpPr>
        <p:spPr/>
        <p:txBody>
          <a:bodyPr/>
          <a:lstStyle/>
          <a:p>
            <a:r>
              <a:rPr lang="en-US" dirty="0">
                <a:solidFill>
                  <a:schemeClr val="accent2">
                    <a:lumMod val="50000"/>
                    <a:alpha val="40000"/>
                  </a:schemeClr>
                </a:solidFill>
              </a:rPr>
              <a:t>5</a:t>
            </a:r>
          </a:p>
        </p:txBody>
      </p:sp>
      <p:sp>
        <p:nvSpPr>
          <p:cNvPr id="10" name="Text Placeholder 9">
            <a:extLst>
              <a:ext uri="{FF2B5EF4-FFF2-40B4-BE49-F238E27FC236}">
                <a16:creationId xmlns:a16="http://schemas.microsoft.com/office/drawing/2014/main" xmlns="" id="{E02C68B2-2A22-6842-AFF5-B86DD32DA028}"/>
              </a:ext>
            </a:extLst>
          </p:cNvPr>
          <p:cNvSpPr>
            <a:spLocks noGrp="1"/>
          </p:cNvSpPr>
          <p:nvPr>
            <p:ph type="body" idx="16"/>
          </p:nvPr>
        </p:nvSpPr>
        <p:spPr/>
        <p:txBody>
          <a:bodyPr/>
          <a:lstStyle/>
          <a:p>
            <a:r>
              <a:rPr lang="en-US" dirty="0">
                <a:solidFill>
                  <a:srgbClr val="4E3629">
                    <a:alpha val="40000"/>
                  </a:srgbClr>
                </a:solidFill>
              </a:rPr>
              <a:t>Support Requests in Header</a:t>
            </a:r>
          </a:p>
        </p:txBody>
      </p:sp>
      <p:sp>
        <p:nvSpPr>
          <p:cNvPr id="11" name="Text Placeholder 10">
            <a:extLst>
              <a:ext uri="{FF2B5EF4-FFF2-40B4-BE49-F238E27FC236}">
                <a16:creationId xmlns:a16="http://schemas.microsoft.com/office/drawing/2014/main" xmlns="" id="{FCD5F1C4-4E16-A64E-B002-0F24E841636E}"/>
              </a:ext>
            </a:extLst>
          </p:cNvPr>
          <p:cNvSpPr>
            <a:spLocks noGrp="1"/>
          </p:cNvSpPr>
          <p:nvPr>
            <p:ph type="body" idx="17"/>
          </p:nvPr>
        </p:nvSpPr>
        <p:spPr/>
        <p:txBody>
          <a:bodyPr/>
          <a:lstStyle/>
          <a:p>
            <a:r>
              <a:rPr lang="en-US" dirty="0">
                <a:solidFill>
                  <a:srgbClr val="4E3629">
                    <a:alpha val="40000"/>
                  </a:srgbClr>
                </a:solidFill>
              </a:rPr>
              <a:t>Support Requests </a:t>
            </a:r>
            <a:r>
              <a:rPr lang="en-US" dirty="0" smtClean="0">
                <a:solidFill>
                  <a:srgbClr val="4E3629">
                    <a:alpha val="40000"/>
                  </a:srgbClr>
                </a:solidFill>
              </a:rPr>
              <a:t>Dropdown</a:t>
            </a:r>
            <a:endParaRPr lang="en-US" dirty="0">
              <a:solidFill>
                <a:srgbClr val="4E3629">
                  <a:alpha val="40000"/>
                </a:srgbClr>
              </a:solidFill>
            </a:endParaRPr>
          </a:p>
        </p:txBody>
      </p:sp>
      <p:sp>
        <p:nvSpPr>
          <p:cNvPr id="12" name="Text Placeholder 11">
            <a:extLst>
              <a:ext uri="{FF2B5EF4-FFF2-40B4-BE49-F238E27FC236}">
                <a16:creationId xmlns:a16="http://schemas.microsoft.com/office/drawing/2014/main" xmlns="" id="{8CF77E92-6B2E-9F46-A561-D71CB6740DDD}"/>
              </a:ext>
            </a:extLst>
          </p:cNvPr>
          <p:cNvSpPr>
            <a:spLocks noGrp="1"/>
          </p:cNvSpPr>
          <p:nvPr>
            <p:ph type="body" idx="18"/>
          </p:nvPr>
        </p:nvSpPr>
        <p:spPr/>
        <p:txBody>
          <a:bodyPr/>
          <a:lstStyle/>
          <a:p>
            <a:r>
              <a:rPr lang="en-US" dirty="0"/>
              <a:t>Support Requests </a:t>
            </a:r>
            <a:r>
              <a:rPr lang="en-US" dirty="0" smtClean="0"/>
              <a:t>List View</a:t>
            </a:r>
            <a:endParaRPr lang="en-US" dirty="0"/>
          </a:p>
        </p:txBody>
      </p:sp>
      <p:sp>
        <p:nvSpPr>
          <p:cNvPr id="13" name="Text Placeholder 12">
            <a:extLst>
              <a:ext uri="{FF2B5EF4-FFF2-40B4-BE49-F238E27FC236}">
                <a16:creationId xmlns:a16="http://schemas.microsoft.com/office/drawing/2014/main" xmlns="" id="{B78BB0D7-6780-E54D-BCBA-9FC4E88F1A6A}"/>
              </a:ext>
            </a:extLst>
          </p:cNvPr>
          <p:cNvSpPr>
            <a:spLocks noGrp="1"/>
          </p:cNvSpPr>
          <p:nvPr>
            <p:ph type="body" idx="19"/>
          </p:nvPr>
        </p:nvSpPr>
        <p:spPr/>
        <p:txBody>
          <a:bodyPr/>
          <a:lstStyle/>
          <a:p>
            <a:r>
              <a:rPr lang="en-US" dirty="0" smtClean="0">
                <a:solidFill>
                  <a:srgbClr val="4E3629">
                    <a:alpha val="40000"/>
                  </a:srgbClr>
                </a:solidFill>
              </a:rPr>
              <a:t>Support Request Detail View</a:t>
            </a:r>
            <a:endParaRPr lang="en-US" dirty="0">
              <a:solidFill>
                <a:srgbClr val="4E3629">
                  <a:alpha val="40000"/>
                </a:srgbClr>
              </a:solidFill>
            </a:endParaRPr>
          </a:p>
        </p:txBody>
      </p:sp>
      <p:sp>
        <p:nvSpPr>
          <p:cNvPr id="14" name="Footer Placeholder 13">
            <a:extLst>
              <a:ext uri="{FF2B5EF4-FFF2-40B4-BE49-F238E27FC236}">
                <a16:creationId xmlns:a16="http://schemas.microsoft.com/office/drawing/2014/main" xmlns="" id="{B3314F86-522F-4C69-BAB3-BDB0C99DBC38}"/>
              </a:ext>
            </a:extLst>
          </p:cNvPr>
          <p:cNvSpPr>
            <a:spLocks noGrp="1"/>
          </p:cNvSpPr>
          <p:nvPr>
            <p:ph type="ftr" sz="quarter" idx="20"/>
          </p:nvPr>
        </p:nvSpPr>
        <p:spPr/>
        <p:txBody>
          <a:bodyPr/>
          <a:lstStyle/>
          <a:p>
            <a:r>
              <a:rPr lang="en-US" dirty="0"/>
              <a:t>Confidential – © 2019 Oracle </a:t>
            </a:r>
            <a:r>
              <a:rPr lang="en-US" dirty="0" smtClean="0"/>
              <a:t>Internal</a:t>
            </a:r>
            <a:endParaRPr lang="en-US" dirty="0"/>
          </a:p>
        </p:txBody>
      </p:sp>
      <p:sp>
        <p:nvSpPr>
          <p:cNvPr id="9" name="Slide Number Placeholder 8">
            <a:extLst>
              <a:ext uri="{FF2B5EF4-FFF2-40B4-BE49-F238E27FC236}">
                <a16:creationId xmlns:a16="http://schemas.microsoft.com/office/drawing/2014/main" xmlns="" id="{AD988BF4-4D5C-D546-B5F1-A6E4D35B43BD}"/>
              </a:ext>
            </a:extLst>
          </p:cNvPr>
          <p:cNvSpPr>
            <a:spLocks noGrp="1"/>
          </p:cNvSpPr>
          <p:nvPr>
            <p:ph type="sldNum" sz="quarter" idx="21"/>
          </p:nvPr>
        </p:nvSpPr>
        <p:spPr>
          <a:xfrm>
            <a:off x="768096" y="6272784"/>
            <a:ext cx="386443" cy="272377"/>
          </a:xfrm>
        </p:spPr>
        <p:txBody>
          <a:bodyPr/>
          <a:lstStyle/>
          <a:p>
            <a:fld id="{7C371504-33D9-B044-8C50-620C44A06CB1}" type="slidenum">
              <a:rPr lang="en-US" b="0" smtClean="0">
                <a:solidFill>
                  <a:schemeClr val="tx1"/>
                </a:solidFill>
                <a:latin typeface="Georgia" charset="0"/>
                <a:ea typeface="Georgia" charset="0"/>
                <a:cs typeface="Georgia" charset="0"/>
              </a:rPr>
              <a:pPr/>
              <a:t>15</a:t>
            </a:fld>
            <a:endParaRPr lang="en-US" b="0" dirty="0">
              <a:solidFill>
                <a:schemeClr val="tx1"/>
              </a:solidFill>
              <a:latin typeface="Georgia" charset="0"/>
              <a:ea typeface="Georgia" charset="0"/>
              <a:cs typeface="Georgia" charset="0"/>
            </a:endParaRPr>
          </a:p>
        </p:txBody>
      </p:sp>
      <p:sp>
        <p:nvSpPr>
          <p:cNvPr id="17" name="Text Placeholder 10">
            <a:extLst>
              <a:ext uri="{FF2B5EF4-FFF2-40B4-BE49-F238E27FC236}">
                <a16:creationId xmlns:a16="http://schemas.microsoft.com/office/drawing/2014/main" xmlns="" id="{FCD5F1C4-4E16-A64E-B002-0F24E841636E}"/>
              </a:ext>
            </a:extLst>
          </p:cNvPr>
          <p:cNvSpPr>
            <a:spLocks noGrp="1"/>
          </p:cNvSpPr>
          <p:nvPr>
            <p:ph type="body" idx="17"/>
          </p:nvPr>
        </p:nvSpPr>
        <p:spPr>
          <a:xfrm>
            <a:off x="2064470" y="2302995"/>
            <a:ext cx="8814062" cy="395562"/>
          </a:xfrm>
        </p:spPr>
        <p:txBody>
          <a:bodyPr/>
          <a:lstStyle/>
          <a:p>
            <a:r>
              <a:rPr lang="en-US" dirty="0" smtClean="0">
                <a:solidFill>
                  <a:srgbClr val="4E3629">
                    <a:alpha val="40000"/>
                  </a:srgbClr>
                </a:solidFill>
              </a:rPr>
              <a:t>Homepage</a:t>
            </a:r>
            <a:endParaRPr lang="en-US" dirty="0">
              <a:solidFill>
                <a:srgbClr val="4E3629">
                  <a:alpha val="40000"/>
                </a:srgbClr>
              </a:solidFill>
            </a:endParaRPr>
          </a:p>
        </p:txBody>
      </p:sp>
    </p:spTree>
    <p:extLst>
      <p:ext uri="{BB962C8B-B14F-4D97-AF65-F5344CB8AC3E}">
        <p14:creationId xmlns:p14="http://schemas.microsoft.com/office/powerpoint/2010/main" val="1161586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D7CAD22-833A-BB4A-90D2-9BCAA319B0D2}"/>
              </a:ext>
            </a:extLst>
          </p:cNvPr>
          <p:cNvSpPr>
            <a:spLocks noGrp="1"/>
          </p:cNvSpPr>
          <p:nvPr>
            <p:ph type="title"/>
          </p:nvPr>
        </p:nvSpPr>
        <p:spPr/>
        <p:txBody>
          <a:bodyPr/>
          <a:lstStyle/>
          <a:p>
            <a:r>
              <a:rPr lang="en-US" cap="none" dirty="0" smtClean="0"/>
              <a:t>Azure Help + Support</a:t>
            </a:r>
            <a:endParaRPr lang="en-US" cap="none" dirty="0"/>
          </a:p>
        </p:txBody>
      </p:sp>
      <p:sp>
        <p:nvSpPr>
          <p:cNvPr id="3" name="Footer Placeholder 2">
            <a:extLst>
              <a:ext uri="{FF2B5EF4-FFF2-40B4-BE49-F238E27FC236}">
                <a16:creationId xmlns:a16="http://schemas.microsoft.com/office/drawing/2014/main" xmlns="" id="{6470FD5E-5909-4FC8-9BD0-6F7901A902F1}"/>
              </a:ext>
            </a:extLst>
          </p:cNvPr>
          <p:cNvSpPr>
            <a:spLocks noGrp="1"/>
          </p:cNvSpPr>
          <p:nvPr>
            <p:ph type="ftr" sz="quarter" idx="10"/>
          </p:nvPr>
        </p:nvSpPr>
        <p:spPr/>
        <p:txBody>
          <a:bodyPr/>
          <a:lstStyle/>
          <a:p>
            <a:r>
              <a:rPr lang="en-US" dirty="0"/>
              <a:t>Confidential – © 2019 Oracle </a:t>
            </a:r>
            <a:r>
              <a:rPr lang="en-US" dirty="0" smtClean="0"/>
              <a:t>Internal</a:t>
            </a:r>
            <a:endParaRPr lang="en-US" dirty="0"/>
          </a:p>
        </p:txBody>
      </p:sp>
      <p:sp>
        <p:nvSpPr>
          <p:cNvPr id="4" name="Slide Number Placeholder 3">
            <a:extLst>
              <a:ext uri="{FF2B5EF4-FFF2-40B4-BE49-F238E27FC236}">
                <a16:creationId xmlns:a16="http://schemas.microsoft.com/office/drawing/2014/main" xmlns="" id="{F9E8530A-883F-E944-B205-7A536F19D8C0}"/>
              </a:ext>
            </a:extLst>
          </p:cNvPr>
          <p:cNvSpPr>
            <a:spLocks noGrp="1"/>
          </p:cNvSpPr>
          <p:nvPr>
            <p:ph type="sldNum" sz="quarter" idx="11"/>
          </p:nvPr>
        </p:nvSpPr>
        <p:spPr>
          <a:xfrm>
            <a:off x="768096" y="6295597"/>
            <a:ext cx="386443" cy="253523"/>
          </a:xfrm>
        </p:spPr>
        <p:txBody>
          <a:bodyPr/>
          <a:lstStyle/>
          <a:p>
            <a:fld id="{7C371504-33D9-B044-8C50-620C44A06CB1}" type="slidenum">
              <a:rPr lang="en-US" b="0" smtClean="0">
                <a:solidFill>
                  <a:schemeClr val="tx1"/>
                </a:solidFill>
                <a:latin typeface="Georgia" charset="0"/>
                <a:ea typeface="Georgia" charset="0"/>
                <a:cs typeface="Georgia" charset="0"/>
              </a:rPr>
              <a:pPr/>
              <a:t>16</a:t>
            </a:fld>
            <a:endParaRPr lang="en-US" b="0" dirty="0">
              <a:solidFill>
                <a:schemeClr val="tx1"/>
              </a:solidFill>
              <a:latin typeface="Georgia" charset="0"/>
              <a:ea typeface="Georgia" charset="0"/>
              <a:cs typeface="Georgia" charset="0"/>
            </a:endParaRPr>
          </a:p>
        </p:txBody>
      </p:sp>
      <p:sp>
        <p:nvSpPr>
          <p:cNvPr id="8" name="Text Placeholder 2">
            <a:extLst>
              <a:ext uri="{FF2B5EF4-FFF2-40B4-BE49-F238E27FC236}">
                <a16:creationId xmlns:a16="http://schemas.microsoft.com/office/drawing/2014/main" xmlns="" id="{88AAA16C-54BF-174C-8527-B9D30E0F99EA}"/>
              </a:ext>
            </a:extLst>
          </p:cNvPr>
          <p:cNvSpPr txBox="1">
            <a:spLocks/>
          </p:cNvSpPr>
          <p:nvPr/>
        </p:nvSpPr>
        <p:spPr>
          <a:xfrm>
            <a:off x="8809160" y="1995941"/>
            <a:ext cx="3096894" cy="4188054"/>
          </a:xfrm>
          <a:prstGeom prst="rect">
            <a:avLst/>
          </a:prstGeom>
        </p:spPr>
        <p:txBody>
          <a:bodyPr/>
          <a:lst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a:lstStyle>
          <a:p>
            <a:pPr>
              <a:buClr>
                <a:srgbClr val="C00000"/>
              </a:buClr>
            </a:pPr>
            <a:r>
              <a:rPr lang="en-US" sz="1800" dirty="0" smtClean="0">
                <a:latin typeface="Oracle Sans Light" charset="0"/>
                <a:ea typeface="Oracle Sans Light" charset="0"/>
                <a:cs typeface="Oracle Sans Light" charset="0"/>
              </a:rPr>
              <a:t>Azure follows a support center model similar to AWS. They have suggested actions, Community Links, and finally Recent Support Requests.</a:t>
            </a:r>
          </a:p>
          <a:p>
            <a:pPr>
              <a:buClr>
                <a:srgbClr val="C00000"/>
              </a:buClr>
            </a:pPr>
            <a:r>
              <a:rPr lang="en-US" sz="1800" dirty="0" smtClean="0">
                <a:latin typeface="Oracle Sans Light" charset="0"/>
                <a:ea typeface="Oracle Sans Light" charset="0"/>
                <a:cs typeface="Oracle Sans Light" charset="0"/>
              </a:rPr>
              <a:t>The New Support Request isn’t given the same hierarchy weight as the previous support button in the drop down below but it is discoverable easily enough.</a:t>
            </a:r>
            <a:endParaRPr lang="en-US" sz="1800" dirty="0">
              <a:latin typeface="Oracle Sans Light" charset="0"/>
              <a:ea typeface="Oracle Sans Light" charset="0"/>
              <a:cs typeface="Oracle Sans Light"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8096" y="2118490"/>
            <a:ext cx="7876283" cy="3581833"/>
          </a:xfrm>
          <a:prstGeom prst="rect">
            <a:avLst/>
          </a:prstGeom>
        </p:spPr>
      </p:pic>
    </p:spTree>
    <p:extLst>
      <p:ext uri="{BB962C8B-B14F-4D97-AF65-F5344CB8AC3E}">
        <p14:creationId xmlns:p14="http://schemas.microsoft.com/office/powerpoint/2010/main" val="982916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D7CAD22-833A-BB4A-90D2-9BCAA319B0D2}"/>
              </a:ext>
            </a:extLst>
          </p:cNvPr>
          <p:cNvSpPr>
            <a:spLocks noGrp="1"/>
          </p:cNvSpPr>
          <p:nvPr>
            <p:ph type="title"/>
          </p:nvPr>
        </p:nvSpPr>
        <p:spPr/>
        <p:txBody>
          <a:bodyPr/>
          <a:lstStyle/>
          <a:p>
            <a:r>
              <a:rPr lang="en-US" cap="none" dirty="0" smtClean="0"/>
              <a:t>Oracle Cloud Console Support Requests List</a:t>
            </a:r>
            <a:endParaRPr lang="en-US" cap="none" dirty="0"/>
          </a:p>
        </p:txBody>
      </p:sp>
      <p:sp>
        <p:nvSpPr>
          <p:cNvPr id="3" name="Footer Placeholder 2">
            <a:extLst>
              <a:ext uri="{FF2B5EF4-FFF2-40B4-BE49-F238E27FC236}">
                <a16:creationId xmlns:a16="http://schemas.microsoft.com/office/drawing/2014/main" xmlns="" id="{6470FD5E-5909-4FC8-9BD0-6F7901A902F1}"/>
              </a:ext>
            </a:extLst>
          </p:cNvPr>
          <p:cNvSpPr>
            <a:spLocks noGrp="1"/>
          </p:cNvSpPr>
          <p:nvPr>
            <p:ph type="ftr" sz="quarter" idx="10"/>
          </p:nvPr>
        </p:nvSpPr>
        <p:spPr/>
        <p:txBody>
          <a:bodyPr/>
          <a:lstStyle/>
          <a:p>
            <a:r>
              <a:rPr lang="en-US" dirty="0"/>
              <a:t>Confidential – © 2019 Oracle </a:t>
            </a:r>
            <a:r>
              <a:rPr lang="en-US" dirty="0" smtClean="0"/>
              <a:t>Internal</a:t>
            </a:r>
            <a:endParaRPr lang="en-US" dirty="0"/>
          </a:p>
        </p:txBody>
      </p:sp>
      <p:sp>
        <p:nvSpPr>
          <p:cNvPr id="4" name="Slide Number Placeholder 3">
            <a:extLst>
              <a:ext uri="{FF2B5EF4-FFF2-40B4-BE49-F238E27FC236}">
                <a16:creationId xmlns:a16="http://schemas.microsoft.com/office/drawing/2014/main" xmlns="" id="{F9E8530A-883F-E944-B205-7A536F19D8C0}"/>
              </a:ext>
            </a:extLst>
          </p:cNvPr>
          <p:cNvSpPr>
            <a:spLocks noGrp="1"/>
          </p:cNvSpPr>
          <p:nvPr>
            <p:ph type="sldNum" sz="quarter" idx="11"/>
          </p:nvPr>
        </p:nvSpPr>
        <p:spPr>
          <a:xfrm>
            <a:off x="768096" y="6295597"/>
            <a:ext cx="386443" cy="253523"/>
          </a:xfrm>
        </p:spPr>
        <p:txBody>
          <a:bodyPr/>
          <a:lstStyle/>
          <a:p>
            <a:fld id="{7C371504-33D9-B044-8C50-620C44A06CB1}" type="slidenum">
              <a:rPr lang="en-US" b="0" smtClean="0">
                <a:solidFill>
                  <a:schemeClr val="tx1"/>
                </a:solidFill>
                <a:latin typeface="Georgia" charset="0"/>
                <a:ea typeface="Georgia" charset="0"/>
                <a:cs typeface="Georgia" charset="0"/>
              </a:rPr>
              <a:pPr/>
              <a:t>17</a:t>
            </a:fld>
            <a:endParaRPr lang="en-US" b="0" dirty="0">
              <a:solidFill>
                <a:schemeClr val="tx1"/>
              </a:solidFill>
              <a:latin typeface="Georgia" charset="0"/>
              <a:ea typeface="Georgia" charset="0"/>
              <a:cs typeface="Georgia" charset="0"/>
            </a:endParaRPr>
          </a:p>
        </p:txBody>
      </p:sp>
      <p:sp>
        <p:nvSpPr>
          <p:cNvPr id="8" name="Text Placeholder 2">
            <a:extLst>
              <a:ext uri="{FF2B5EF4-FFF2-40B4-BE49-F238E27FC236}">
                <a16:creationId xmlns:a16="http://schemas.microsoft.com/office/drawing/2014/main" xmlns="" id="{88AAA16C-54BF-174C-8527-B9D30E0F99EA}"/>
              </a:ext>
            </a:extLst>
          </p:cNvPr>
          <p:cNvSpPr txBox="1">
            <a:spLocks/>
          </p:cNvSpPr>
          <p:nvPr/>
        </p:nvSpPr>
        <p:spPr>
          <a:xfrm>
            <a:off x="7814821" y="1995941"/>
            <a:ext cx="4091233" cy="4188054"/>
          </a:xfrm>
          <a:prstGeom prst="rect">
            <a:avLst/>
          </a:prstGeom>
        </p:spPr>
        <p:txBody>
          <a:bodyPr/>
          <a:lst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a:lstStyle>
          <a:p>
            <a:pPr>
              <a:buClr>
                <a:srgbClr val="C00000"/>
              </a:buClr>
            </a:pPr>
            <a:r>
              <a:rPr lang="en-US" sz="1800" dirty="0" smtClean="0">
                <a:latin typeface="Oracle Sans Light" charset="0"/>
                <a:ea typeface="Oracle Sans Light" charset="0"/>
                <a:cs typeface="Oracle Sans Light" charset="0"/>
              </a:rPr>
              <a:t>Support Requests shows a list of support requests previously created, a way to filter them, and the ability to open a new support request.</a:t>
            </a:r>
          </a:p>
          <a:p>
            <a:pPr>
              <a:buClr>
                <a:srgbClr val="C00000"/>
              </a:buClr>
            </a:pPr>
            <a:r>
              <a:rPr lang="en-US" sz="1800" dirty="0" smtClean="0">
                <a:latin typeface="Oracle Sans Light" charset="0"/>
                <a:ea typeface="Oracle Sans Light" charset="0"/>
                <a:cs typeface="Oracle Sans Light" charset="0"/>
              </a:rPr>
              <a:t>When comparing to Azure, there are some missed opportunities. A home page for support allows the user a discovery or options. Help + Support puts “I need help” front and center but surrounds it with “self help” and “training and learning”. </a:t>
            </a:r>
            <a:endParaRPr lang="en-US" sz="1800" dirty="0">
              <a:latin typeface="Oracle Sans Light" charset="0"/>
              <a:ea typeface="Oracle Sans Light" charset="0"/>
              <a:cs typeface="Oracle Sans Light"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8096" y="2030193"/>
            <a:ext cx="6877639" cy="4242591"/>
          </a:xfrm>
          <a:prstGeom prst="rect">
            <a:avLst/>
          </a:prstGeom>
        </p:spPr>
      </p:pic>
    </p:spTree>
    <p:extLst>
      <p:ext uri="{BB962C8B-B14F-4D97-AF65-F5344CB8AC3E}">
        <p14:creationId xmlns:p14="http://schemas.microsoft.com/office/powerpoint/2010/main" val="155051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D7CAD22-833A-BB4A-90D2-9BCAA319B0D2}"/>
              </a:ext>
            </a:extLst>
          </p:cNvPr>
          <p:cNvSpPr>
            <a:spLocks noGrp="1"/>
          </p:cNvSpPr>
          <p:nvPr>
            <p:ph type="title"/>
          </p:nvPr>
        </p:nvSpPr>
        <p:spPr/>
        <p:txBody>
          <a:bodyPr/>
          <a:lstStyle/>
          <a:p>
            <a:r>
              <a:rPr lang="en-US" cap="none" dirty="0" smtClean="0"/>
              <a:t>Suggested Usability Test Actions</a:t>
            </a:r>
            <a:endParaRPr lang="en-US" cap="none" dirty="0"/>
          </a:p>
        </p:txBody>
      </p:sp>
      <p:sp>
        <p:nvSpPr>
          <p:cNvPr id="3" name="Footer Placeholder 2">
            <a:extLst>
              <a:ext uri="{FF2B5EF4-FFF2-40B4-BE49-F238E27FC236}">
                <a16:creationId xmlns:a16="http://schemas.microsoft.com/office/drawing/2014/main" xmlns="" id="{6470FD5E-5909-4FC8-9BD0-6F7901A902F1}"/>
              </a:ext>
            </a:extLst>
          </p:cNvPr>
          <p:cNvSpPr>
            <a:spLocks noGrp="1"/>
          </p:cNvSpPr>
          <p:nvPr>
            <p:ph type="ftr" sz="quarter" idx="10"/>
          </p:nvPr>
        </p:nvSpPr>
        <p:spPr/>
        <p:txBody>
          <a:bodyPr/>
          <a:lstStyle/>
          <a:p>
            <a:r>
              <a:rPr lang="en-US" dirty="0"/>
              <a:t>Confidential – © 2019 Oracle </a:t>
            </a:r>
            <a:r>
              <a:rPr lang="en-US" dirty="0" smtClean="0"/>
              <a:t>Internal</a:t>
            </a:r>
            <a:endParaRPr lang="en-US" dirty="0"/>
          </a:p>
        </p:txBody>
      </p:sp>
      <p:sp>
        <p:nvSpPr>
          <p:cNvPr id="4" name="Slide Number Placeholder 3">
            <a:extLst>
              <a:ext uri="{FF2B5EF4-FFF2-40B4-BE49-F238E27FC236}">
                <a16:creationId xmlns:a16="http://schemas.microsoft.com/office/drawing/2014/main" xmlns="" id="{F9E8530A-883F-E944-B205-7A536F19D8C0}"/>
              </a:ext>
            </a:extLst>
          </p:cNvPr>
          <p:cNvSpPr>
            <a:spLocks noGrp="1"/>
          </p:cNvSpPr>
          <p:nvPr>
            <p:ph type="sldNum" sz="quarter" idx="11"/>
          </p:nvPr>
        </p:nvSpPr>
        <p:spPr>
          <a:xfrm>
            <a:off x="768096" y="6295597"/>
            <a:ext cx="386443" cy="253523"/>
          </a:xfrm>
        </p:spPr>
        <p:txBody>
          <a:bodyPr/>
          <a:lstStyle/>
          <a:p>
            <a:fld id="{7C371504-33D9-B044-8C50-620C44A06CB1}" type="slidenum">
              <a:rPr lang="en-US" b="0" smtClean="0">
                <a:solidFill>
                  <a:schemeClr val="tx1"/>
                </a:solidFill>
                <a:latin typeface="Georgia" charset="0"/>
                <a:ea typeface="Georgia" charset="0"/>
                <a:cs typeface="Georgia" charset="0"/>
              </a:rPr>
              <a:pPr/>
              <a:t>18</a:t>
            </a:fld>
            <a:endParaRPr lang="en-US" b="0" dirty="0">
              <a:solidFill>
                <a:schemeClr val="tx1"/>
              </a:solidFill>
              <a:latin typeface="Georgia" charset="0"/>
              <a:ea typeface="Georgia" charset="0"/>
              <a:cs typeface="Georgia" charset="0"/>
            </a:endParaRPr>
          </a:p>
        </p:txBody>
      </p:sp>
      <p:sp>
        <p:nvSpPr>
          <p:cNvPr id="6" name="Text Placeholder 2">
            <a:extLst>
              <a:ext uri="{FF2B5EF4-FFF2-40B4-BE49-F238E27FC236}">
                <a16:creationId xmlns:a16="http://schemas.microsoft.com/office/drawing/2014/main" xmlns="" id="{88AAA16C-54BF-174C-8527-B9D30E0F99EA}"/>
              </a:ext>
            </a:extLst>
          </p:cNvPr>
          <p:cNvSpPr txBox="1">
            <a:spLocks/>
          </p:cNvSpPr>
          <p:nvPr/>
        </p:nvSpPr>
        <p:spPr>
          <a:xfrm>
            <a:off x="768095" y="2288559"/>
            <a:ext cx="9887835" cy="3360372"/>
          </a:xfrm>
          <a:prstGeom prst="rect">
            <a:avLst/>
          </a:prstGeom>
        </p:spPr>
        <p:txBody>
          <a:bodyPr/>
          <a:lst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a:lstStyle>
          <a:p>
            <a:pPr>
              <a:buClr>
                <a:srgbClr val="C00000"/>
              </a:buClr>
            </a:pPr>
            <a:r>
              <a:rPr lang="en-US" dirty="0" smtClean="0">
                <a:latin typeface="Oracle Sans Light" charset="0"/>
                <a:ea typeface="Oracle Sans Light" charset="0"/>
                <a:cs typeface="Oracle Sans Light" charset="0"/>
              </a:rPr>
              <a:t>This is another gap in our product vs our competitors. Jumping from a drop down menu to a list of support tickets side steps opportunities to allow users to ‘discover’ other ways they might problem solve before activating a support request. </a:t>
            </a:r>
          </a:p>
          <a:p>
            <a:pPr>
              <a:buClr>
                <a:srgbClr val="C00000"/>
              </a:buClr>
            </a:pPr>
            <a:r>
              <a:rPr lang="en-US" dirty="0" smtClean="0">
                <a:latin typeface="Oracle Sans Light" charset="0"/>
                <a:ea typeface="Oracle Sans Light" charset="0"/>
                <a:cs typeface="Oracle Sans Light" charset="0"/>
              </a:rPr>
              <a:t>Confirm persona of users is one of self reliance. Investigate what a Support landing page could look like for CIMS Console.</a:t>
            </a:r>
          </a:p>
          <a:p>
            <a:endParaRPr lang="en-US" dirty="0" smtClean="0">
              <a:latin typeface="Oracle Sans Light" charset="0"/>
              <a:ea typeface="Oracle Sans Light" charset="0"/>
              <a:cs typeface="Oracle Sans Light" charset="0"/>
            </a:endParaRPr>
          </a:p>
        </p:txBody>
      </p:sp>
    </p:spTree>
    <p:extLst>
      <p:ext uri="{BB962C8B-B14F-4D97-AF65-F5344CB8AC3E}">
        <p14:creationId xmlns:p14="http://schemas.microsoft.com/office/powerpoint/2010/main" val="103610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FBF08097-C8AC-4C49-81E0-E3CD1AD5643B}"/>
              </a:ext>
            </a:extLst>
          </p:cNvPr>
          <p:cNvSpPr>
            <a:spLocks noGrp="1"/>
          </p:cNvSpPr>
          <p:nvPr>
            <p:ph type="title"/>
          </p:nvPr>
        </p:nvSpPr>
        <p:spPr/>
        <p:txBody>
          <a:bodyPr/>
          <a:lstStyle/>
          <a:p>
            <a:r>
              <a:rPr lang="en-US" cap="none" dirty="0" smtClean="0"/>
              <a:t>Areas of Comparison</a:t>
            </a:r>
            <a:endParaRPr lang="en-US" cap="none" dirty="0"/>
          </a:p>
        </p:txBody>
      </p:sp>
      <p:sp>
        <p:nvSpPr>
          <p:cNvPr id="4" name="Text Placeholder 3">
            <a:extLst>
              <a:ext uri="{FF2B5EF4-FFF2-40B4-BE49-F238E27FC236}">
                <a16:creationId xmlns:a16="http://schemas.microsoft.com/office/drawing/2014/main" xmlns="" id="{93AA26AD-60B2-0C4B-B406-28961F4E4E90}"/>
              </a:ext>
            </a:extLst>
          </p:cNvPr>
          <p:cNvSpPr>
            <a:spLocks noGrp="1"/>
          </p:cNvSpPr>
          <p:nvPr>
            <p:ph type="body" sz="quarter" idx="10"/>
          </p:nvPr>
        </p:nvSpPr>
        <p:spPr/>
        <p:txBody>
          <a:bodyPr/>
          <a:lstStyle/>
          <a:p>
            <a:r>
              <a:rPr lang="en-US" dirty="0" smtClean="0">
                <a:solidFill>
                  <a:schemeClr val="accent2">
                    <a:lumMod val="50000"/>
                    <a:alpha val="40000"/>
                  </a:schemeClr>
                </a:solidFill>
              </a:rPr>
              <a:t>1</a:t>
            </a:r>
            <a:endParaRPr lang="en-US" dirty="0">
              <a:solidFill>
                <a:schemeClr val="accent2">
                  <a:lumMod val="50000"/>
                  <a:alpha val="40000"/>
                </a:schemeClr>
              </a:solidFill>
            </a:endParaRPr>
          </a:p>
        </p:txBody>
      </p:sp>
      <p:sp>
        <p:nvSpPr>
          <p:cNvPr id="5" name="Text Placeholder 4">
            <a:extLst>
              <a:ext uri="{FF2B5EF4-FFF2-40B4-BE49-F238E27FC236}">
                <a16:creationId xmlns:a16="http://schemas.microsoft.com/office/drawing/2014/main" xmlns="" id="{1D53D1CD-AF6F-AB41-A248-F132F08A2B93}"/>
              </a:ext>
            </a:extLst>
          </p:cNvPr>
          <p:cNvSpPr>
            <a:spLocks noGrp="1"/>
          </p:cNvSpPr>
          <p:nvPr>
            <p:ph type="body" sz="quarter" idx="11"/>
          </p:nvPr>
        </p:nvSpPr>
        <p:spPr/>
        <p:txBody>
          <a:bodyPr/>
          <a:lstStyle/>
          <a:p>
            <a:r>
              <a:rPr lang="en-US" dirty="0" smtClean="0">
                <a:solidFill>
                  <a:schemeClr val="accent2">
                    <a:lumMod val="50000"/>
                    <a:alpha val="40000"/>
                  </a:schemeClr>
                </a:solidFill>
              </a:rPr>
              <a:t>2</a:t>
            </a:r>
            <a:endParaRPr lang="en-US" dirty="0">
              <a:solidFill>
                <a:schemeClr val="accent2">
                  <a:lumMod val="50000"/>
                  <a:alpha val="40000"/>
                </a:schemeClr>
              </a:solidFill>
            </a:endParaRPr>
          </a:p>
        </p:txBody>
      </p:sp>
      <p:sp>
        <p:nvSpPr>
          <p:cNvPr id="6" name="Text Placeholder 5">
            <a:extLst>
              <a:ext uri="{FF2B5EF4-FFF2-40B4-BE49-F238E27FC236}">
                <a16:creationId xmlns:a16="http://schemas.microsoft.com/office/drawing/2014/main" xmlns="" id="{03309067-4E8F-E243-81FC-305E54A19C28}"/>
              </a:ext>
            </a:extLst>
          </p:cNvPr>
          <p:cNvSpPr>
            <a:spLocks noGrp="1"/>
          </p:cNvSpPr>
          <p:nvPr>
            <p:ph type="body" sz="quarter" idx="12"/>
          </p:nvPr>
        </p:nvSpPr>
        <p:spPr/>
        <p:txBody>
          <a:bodyPr/>
          <a:lstStyle/>
          <a:p>
            <a:r>
              <a:rPr lang="en-US" dirty="0" smtClean="0">
                <a:solidFill>
                  <a:schemeClr val="accent2">
                    <a:lumMod val="50000"/>
                    <a:alpha val="40000"/>
                  </a:schemeClr>
                </a:solidFill>
              </a:rPr>
              <a:t>3</a:t>
            </a:r>
            <a:endParaRPr lang="en-US" dirty="0">
              <a:solidFill>
                <a:schemeClr val="accent2">
                  <a:lumMod val="50000"/>
                  <a:alpha val="40000"/>
                </a:schemeClr>
              </a:solidFill>
            </a:endParaRPr>
          </a:p>
        </p:txBody>
      </p:sp>
      <p:sp>
        <p:nvSpPr>
          <p:cNvPr id="7" name="Text Placeholder 6">
            <a:extLst>
              <a:ext uri="{FF2B5EF4-FFF2-40B4-BE49-F238E27FC236}">
                <a16:creationId xmlns:a16="http://schemas.microsoft.com/office/drawing/2014/main" xmlns="" id="{F38FF45F-1146-4C49-ACBB-12902DF36C40}"/>
              </a:ext>
            </a:extLst>
          </p:cNvPr>
          <p:cNvSpPr>
            <a:spLocks noGrp="1"/>
          </p:cNvSpPr>
          <p:nvPr>
            <p:ph type="body" sz="quarter" idx="13"/>
          </p:nvPr>
        </p:nvSpPr>
        <p:spPr/>
        <p:txBody>
          <a:bodyPr/>
          <a:lstStyle/>
          <a:p>
            <a:r>
              <a:rPr lang="en-US" dirty="0" smtClean="0">
                <a:solidFill>
                  <a:schemeClr val="accent2">
                    <a:lumMod val="50000"/>
                    <a:alpha val="40000"/>
                  </a:schemeClr>
                </a:solidFill>
              </a:rPr>
              <a:t>4</a:t>
            </a:r>
            <a:endParaRPr lang="en-US" dirty="0">
              <a:solidFill>
                <a:schemeClr val="accent2">
                  <a:lumMod val="50000"/>
                  <a:alpha val="40000"/>
                </a:schemeClr>
              </a:solidFill>
            </a:endParaRPr>
          </a:p>
        </p:txBody>
      </p:sp>
      <p:sp>
        <p:nvSpPr>
          <p:cNvPr id="8" name="Text Placeholder 7">
            <a:extLst>
              <a:ext uri="{FF2B5EF4-FFF2-40B4-BE49-F238E27FC236}">
                <a16:creationId xmlns:a16="http://schemas.microsoft.com/office/drawing/2014/main" xmlns="" id="{6A1BBE09-B3BB-D349-9BFE-1FA55951F431}"/>
              </a:ext>
            </a:extLst>
          </p:cNvPr>
          <p:cNvSpPr>
            <a:spLocks noGrp="1"/>
          </p:cNvSpPr>
          <p:nvPr>
            <p:ph type="body" sz="quarter" idx="14"/>
          </p:nvPr>
        </p:nvSpPr>
        <p:spPr/>
        <p:txBody>
          <a:bodyPr/>
          <a:lstStyle/>
          <a:p>
            <a:r>
              <a:rPr lang="en-US" dirty="0" smtClean="0"/>
              <a:t>5</a:t>
            </a:r>
            <a:endParaRPr lang="en-US" dirty="0"/>
          </a:p>
        </p:txBody>
      </p:sp>
      <p:sp>
        <p:nvSpPr>
          <p:cNvPr id="10" name="Text Placeholder 9">
            <a:extLst>
              <a:ext uri="{FF2B5EF4-FFF2-40B4-BE49-F238E27FC236}">
                <a16:creationId xmlns:a16="http://schemas.microsoft.com/office/drawing/2014/main" xmlns="" id="{E02C68B2-2A22-6842-AFF5-B86DD32DA028}"/>
              </a:ext>
            </a:extLst>
          </p:cNvPr>
          <p:cNvSpPr>
            <a:spLocks noGrp="1"/>
          </p:cNvSpPr>
          <p:nvPr>
            <p:ph type="body" idx="16"/>
          </p:nvPr>
        </p:nvSpPr>
        <p:spPr/>
        <p:txBody>
          <a:bodyPr/>
          <a:lstStyle/>
          <a:p>
            <a:r>
              <a:rPr lang="en-US" dirty="0">
                <a:solidFill>
                  <a:srgbClr val="4E3629">
                    <a:alpha val="40000"/>
                  </a:srgbClr>
                </a:solidFill>
              </a:rPr>
              <a:t>Support Requests in Header</a:t>
            </a:r>
          </a:p>
        </p:txBody>
      </p:sp>
      <p:sp>
        <p:nvSpPr>
          <p:cNvPr id="11" name="Text Placeholder 10">
            <a:extLst>
              <a:ext uri="{FF2B5EF4-FFF2-40B4-BE49-F238E27FC236}">
                <a16:creationId xmlns:a16="http://schemas.microsoft.com/office/drawing/2014/main" xmlns="" id="{FCD5F1C4-4E16-A64E-B002-0F24E841636E}"/>
              </a:ext>
            </a:extLst>
          </p:cNvPr>
          <p:cNvSpPr>
            <a:spLocks noGrp="1"/>
          </p:cNvSpPr>
          <p:nvPr>
            <p:ph type="body" idx="17"/>
          </p:nvPr>
        </p:nvSpPr>
        <p:spPr/>
        <p:txBody>
          <a:bodyPr/>
          <a:lstStyle/>
          <a:p>
            <a:r>
              <a:rPr lang="en-US" dirty="0">
                <a:solidFill>
                  <a:srgbClr val="4E3629">
                    <a:alpha val="40000"/>
                  </a:srgbClr>
                </a:solidFill>
              </a:rPr>
              <a:t>Support Requests </a:t>
            </a:r>
            <a:r>
              <a:rPr lang="en-US" dirty="0" smtClean="0">
                <a:solidFill>
                  <a:srgbClr val="4E3629">
                    <a:alpha val="40000"/>
                  </a:srgbClr>
                </a:solidFill>
              </a:rPr>
              <a:t>Dropdown</a:t>
            </a:r>
            <a:endParaRPr lang="en-US" dirty="0">
              <a:solidFill>
                <a:srgbClr val="4E3629">
                  <a:alpha val="40000"/>
                </a:srgbClr>
              </a:solidFill>
            </a:endParaRPr>
          </a:p>
        </p:txBody>
      </p:sp>
      <p:sp>
        <p:nvSpPr>
          <p:cNvPr id="12" name="Text Placeholder 11">
            <a:extLst>
              <a:ext uri="{FF2B5EF4-FFF2-40B4-BE49-F238E27FC236}">
                <a16:creationId xmlns:a16="http://schemas.microsoft.com/office/drawing/2014/main" xmlns="" id="{8CF77E92-6B2E-9F46-A561-D71CB6740DDD}"/>
              </a:ext>
            </a:extLst>
          </p:cNvPr>
          <p:cNvSpPr>
            <a:spLocks noGrp="1"/>
          </p:cNvSpPr>
          <p:nvPr>
            <p:ph type="body" idx="18"/>
          </p:nvPr>
        </p:nvSpPr>
        <p:spPr/>
        <p:txBody>
          <a:bodyPr/>
          <a:lstStyle/>
          <a:p>
            <a:r>
              <a:rPr lang="en-US" dirty="0">
                <a:solidFill>
                  <a:srgbClr val="4E3629">
                    <a:alpha val="40000"/>
                  </a:srgbClr>
                </a:solidFill>
              </a:rPr>
              <a:t>Support Requests List View</a:t>
            </a:r>
          </a:p>
        </p:txBody>
      </p:sp>
      <p:sp>
        <p:nvSpPr>
          <p:cNvPr id="13" name="Text Placeholder 12">
            <a:extLst>
              <a:ext uri="{FF2B5EF4-FFF2-40B4-BE49-F238E27FC236}">
                <a16:creationId xmlns:a16="http://schemas.microsoft.com/office/drawing/2014/main" xmlns="" id="{B78BB0D7-6780-E54D-BCBA-9FC4E88F1A6A}"/>
              </a:ext>
            </a:extLst>
          </p:cNvPr>
          <p:cNvSpPr>
            <a:spLocks noGrp="1"/>
          </p:cNvSpPr>
          <p:nvPr>
            <p:ph type="body" idx="19"/>
          </p:nvPr>
        </p:nvSpPr>
        <p:spPr/>
        <p:txBody>
          <a:bodyPr/>
          <a:lstStyle/>
          <a:p>
            <a:r>
              <a:rPr lang="en-US" dirty="0"/>
              <a:t>Support Requests </a:t>
            </a:r>
            <a:r>
              <a:rPr lang="en-US" dirty="0" smtClean="0"/>
              <a:t>Detail View</a:t>
            </a:r>
            <a:endParaRPr lang="en-US" dirty="0"/>
          </a:p>
        </p:txBody>
      </p:sp>
      <p:sp>
        <p:nvSpPr>
          <p:cNvPr id="14" name="Footer Placeholder 13">
            <a:extLst>
              <a:ext uri="{FF2B5EF4-FFF2-40B4-BE49-F238E27FC236}">
                <a16:creationId xmlns:a16="http://schemas.microsoft.com/office/drawing/2014/main" xmlns="" id="{B3314F86-522F-4C69-BAB3-BDB0C99DBC38}"/>
              </a:ext>
            </a:extLst>
          </p:cNvPr>
          <p:cNvSpPr>
            <a:spLocks noGrp="1"/>
          </p:cNvSpPr>
          <p:nvPr>
            <p:ph type="ftr" sz="quarter" idx="20"/>
          </p:nvPr>
        </p:nvSpPr>
        <p:spPr/>
        <p:txBody>
          <a:bodyPr/>
          <a:lstStyle/>
          <a:p>
            <a:r>
              <a:rPr lang="en-US" dirty="0"/>
              <a:t>Confidential – © 2019 Oracle </a:t>
            </a:r>
            <a:r>
              <a:rPr lang="en-US" dirty="0" smtClean="0"/>
              <a:t>Internal</a:t>
            </a:r>
            <a:endParaRPr lang="en-US" dirty="0"/>
          </a:p>
        </p:txBody>
      </p:sp>
      <p:sp>
        <p:nvSpPr>
          <p:cNvPr id="9" name="Slide Number Placeholder 8">
            <a:extLst>
              <a:ext uri="{FF2B5EF4-FFF2-40B4-BE49-F238E27FC236}">
                <a16:creationId xmlns:a16="http://schemas.microsoft.com/office/drawing/2014/main" xmlns="" id="{AD988BF4-4D5C-D546-B5F1-A6E4D35B43BD}"/>
              </a:ext>
            </a:extLst>
          </p:cNvPr>
          <p:cNvSpPr>
            <a:spLocks noGrp="1"/>
          </p:cNvSpPr>
          <p:nvPr>
            <p:ph type="sldNum" sz="quarter" idx="21"/>
          </p:nvPr>
        </p:nvSpPr>
        <p:spPr>
          <a:xfrm>
            <a:off x="768096" y="6272784"/>
            <a:ext cx="386443" cy="272377"/>
          </a:xfrm>
        </p:spPr>
        <p:txBody>
          <a:bodyPr/>
          <a:lstStyle/>
          <a:p>
            <a:fld id="{7C371504-33D9-B044-8C50-620C44A06CB1}" type="slidenum">
              <a:rPr lang="en-US" b="0" smtClean="0">
                <a:solidFill>
                  <a:schemeClr val="tx1"/>
                </a:solidFill>
                <a:latin typeface="Georgia" charset="0"/>
                <a:ea typeface="Georgia" charset="0"/>
                <a:cs typeface="Georgia" charset="0"/>
              </a:rPr>
              <a:pPr/>
              <a:t>19</a:t>
            </a:fld>
            <a:endParaRPr lang="en-US" b="0" dirty="0">
              <a:solidFill>
                <a:schemeClr val="tx1"/>
              </a:solidFill>
              <a:latin typeface="Georgia" charset="0"/>
              <a:ea typeface="Georgia" charset="0"/>
              <a:cs typeface="Georgia" charset="0"/>
            </a:endParaRPr>
          </a:p>
        </p:txBody>
      </p:sp>
      <p:sp>
        <p:nvSpPr>
          <p:cNvPr id="17" name="Text Placeholder 10">
            <a:extLst>
              <a:ext uri="{FF2B5EF4-FFF2-40B4-BE49-F238E27FC236}">
                <a16:creationId xmlns:a16="http://schemas.microsoft.com/office/drawing/2014/main" xmlns="" id="{FCD5F1C4-4E16-A64E-B002-0F24E841636E}"/>
              </a:ext>
            </a:extLst>
          </p:cNvPr>
          <p:cNvSpPr>
            <a:spLocks noGrp="1"/>
          </p:cNvSpPr>
          <p:nvPr>
            <p:ph type="body" idx="17"/>
          </p:nvPr>
        </p:nvSpPr>
        <p:spPr>
          <a:xfrm>
            <a:off x="2064470" y="2302995"/>
            <a:ext cx="8814062" cy="395562"/>
          </a:xfrm>
        </p:spPr>
        <p:txBody>
          <a:bodyPr/>
          <a:lstStyle/>
          <a:p>
            <a:r>
              <a:rPr lang="en-US" dirty="0" smtClean="0">
                <a:solidFill>
                  <a:srgbClr val="4E3629">
                    <a:alpha val="40000"/>
                  </a:srgbClr>
                </a:solidFill>
              </a:rPr>
              <a:t>Homepage</a:t>
            </a:r>
            <a:endParaRPr lang="en-US" dirty="0">
              <a:solidFill>
                <a:srgbClr val="4E3629">
                  <a:alpha val="40000"/>
                </a:srgbClr>
              </a:solidFill>
            </a:endParaRPr>
          </a:p>
        </p:txBody>
      </p:sp>
    </p:spTree>
    <p:extLst>
      <p:ext uri="{BB962C8B-B14F-4D97-AF65-F5344CB8AC3E}">
        <p14:creationId xmlns:p14="http://schemas.microsoft.com/office/powerpoint/2010/main" val="27660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C64B5E89-ABC3-7E45-9346-FF40C369DA15}"/>
              </a:ext>
            </a:extLst>
          </p:cNvPr>
          <p:cNvSpPr>
            <a:spLocks noGrp="1"/>
          </p:cNvSpPr>
          <p:nvPr>
            <p:ph type="body" sz="quarter" idx="13"/>
          </p:nvPr>
        </p:nvSpPr>
        <p:spPr/>
        <p:txBody>
          <a:bodyPr/>
          <a:lstStyle/>
          <a:p>
            <a:r>
              <a:rPr lang="en-US" dirty="0" smtClean="0"/>
              <a:t>Eric Johnston</a:t>
            </a:r>
            <a:endParaRPr lang="en-US" dirty="0"/>
          </a:p>
          <a:p>
            <a:r>
              <a:rPr lang="en-US" dirty="0" smtClean="0"/>
              <a:t>Lead UX Designer</a:t>
            </a:r>
            <a:endParaRPr lang="en-US" dirty="0"/>
          </a:p>
          <a:p>
            <a:r>
              <a:rPr lang="en-US" dirty="0" smtClean="0"/>
              <a:t>OCI, CIMS</a:t>
            </a:r>
            <a:endParaRPr lang="en-US" dirty="0"/>
          </a:p>
          <a:p>
            <a:r>
              <a:rPr lang="en-US" dirty="0" smtClean="0"/>
              <a:t>November 4th, </a:t>
            </a:r>
            <a:r>
              <a:rPr lang="is-IS" dirty="0"/>
              <a:t>2019</a:t>
            </a:r>
            <a:endParaRPr lang="en-US" dirty="0"/>
          </a:p>
        </p:txBody>
      </p:sp>
      <p:sp>
        <p:nvSpPr>
          <p:cNvPr id="3" name="Title 2">
            <a:extLst>
              <a:ext uri="{FF2B5EF4-FFF2-40B4-BE49-F238E27FC236}">
                <a16:creationId xmlns:a16="http://schemas.microsoft.com/office/drawing/2014/main" xmlns="" id="{81F98A6F-1063-844D-8524-BF1656C74857}"/>
              </a:ext>
            </a:extLst>
          </p:cNvPr>
          <p:cNvSpPr>
            <a:spLocks noGrp="1"/>
          </p:cNvSpPr>
          <p:nvPr>
            <p:ph type="title"/>
          </p:nvPr>
        </p:nvSpPr>
        <p:spPr>
          <a:xfrm>
            <a:off x="975152" y="2268194"/>
            <a:ext cx="10076344" cy="909981"/>
          </a:xfrm>
        </p:spPr>
        <p:txBody>
          <a:bodyPr>
            <a:noAutofit/>
          </a:bodyPr>
          <a:lstStyle/>
          <a:p>
            <a:r>
              <a:rPr lang="en-US" sz="4400" cap="none" dirty="0" smtClean="0">
                <a:latin typeface="Georgia" charset="0"/>
                <a:ea typeface="Georgia" charset="0"/>
                <a:cs typeface="Georgia" charset="0"/>
              </a:rPr>
              <a:t>Microsoft Azure</a:t>
            </a:r>
            <a:endParaRPr lang="en-US" sz="4400" cap="none" dirty="0">
              <a:latin typeface="Georgia" charset="0"/>
              <a:ea typeface="Georgia" charset="0"/>
              <a:cs typeface="Georgia" charset="0"/>
            </a:endParaRPr>
          </a:p>
        </p:txBody>
      </p:sp>
      <p:sp>
        <p:nvSpPr>
          <p:cNvPr id="4" name="Text Placeholder 3">
            <a:extLst>
              <a:ext uri="{FF2B5EF4-FFF2-40B4-BE49-F238E27FC236}">
                <a16:creationId xmlns:a16="http://schemas.microsoft.com/office/drawing/2014/main" xmlns="" id="{55BE6865-93D5-2148-984E-02DEC3861AC9}"/>
              </a:ext>
            </a:extLst>
          </p:cNvPr>
          <p:cNvSpPr>
            <a:spLocks noGrp="1"/>
          </p:cNvSpPr>
          <p:nvPr>
            <p:ph type="body" sz="quarter" idx="15"/>
          </p:nvPr>
        </p:nvSpPr>
        <p:spPr/>
        <p:txBody>
          <a:bodyPr/>
          <a:lstStyle/>
          <a:p>
            <a:r>
              <a:rPr lang="en-US" dirty="0" smtClean="0"/>
              <a:t>A Competitive Analysis with CIMS</a:t>
            </a:r>
            <a:endParaRPr lang="en-US" dirty="0"/>
          </a:p>
        </p:txBody>
      </p:sp>
      <p:sp>
        <p:nvSpPr>
          <p:cNvPr id="5" name="Footer Placeholder 4">
            <a:extLst>
              <a:ext uri="{FF2B5EF4-FFF2-40B4-BE49-F238E27FC236}">
                <a16:creationId xmlns:a16="http://schemas.microsoft.com/office/drawing/2014/main" xmlns="" id="{878C9FF4-49D3-4004-BB6A-0F3860E960EA}"/>
              </a:ext>
            </a:extLst>
          </p:cNvPr>
          <p:cNvSpPr>
            <a:spLocks noGrp="1"/>
          </p:cNvSpPr>
          <p:nvPr>
            <p:ph type="ftr" sz="quarter" idx="16"/>
          </p:nvPr>
        </p:nvSpPr>
        <p:spPr/>
        <p:txBody>
          <a:bodyPr/>
          <a:lstStyle/>
          <a:p>
            <a:r>
              <a:rPr lang="en-US" dirty="0"/>
              <a:t>Confidential – © 2019 Oracle </a:t>
            </a:r>
            <a:r>
              <a:rPr lang="en-US" dirty="0" smtClean="0"/>
              <a:t>Internal</a:t>
            </a:r>
            <a:endParaRPr lang="en-US" dirty="0"/>
          </a:p>
        </p:txBody>
      </p:sp>
      <p:sp>
        <p:nvSpPr>
          <p:cNvPr id="6" name="Slide Number Placeholder 5">
            <a:extLst>
              <a:ext uri="{FF2B5EF4-FFF2-40B4-BE49-F238E27FC236}">
                <a16:creationId xmlns:a16="http://schemas.microsoft.com/office/drawing/2014/main" xmlns="" id="{635719AA-17FE-D14D-8E22-B450683B843C}"/>
              </a:ext>
            </a:extLst>
          </p:cNvPr>
          <p:cNvSpPr>
            <a:spLocks noGrp="1"/>
          </p:cNvSpPr>
          <p:nvPr>
            <p:ph type="sldNum" sz="quarter" idx="17"/>
          </p:nvPr>
        </p:nvSpPr>
        <p:spPr>
          <a:xfrm>
            <a:off x="633621" y="6349718"/>
            <a:ext cx="386443" cy="365125"/>
          </a:xfrm>
        </p:spPr>
        <p:txBody>
          <a:bodyPr/>
          <a:lstStyle/>
          <a:p>
            <a:fld id="{7C371504-33D9-B044-8C50-620C44A06CB1}" type="slidenum">
              <a:rPr lang="en-US" smtClean="0"/>
              <a:pPr/>
              <a:t>2</a:t>
            </a:fld>
            <a:endParaRPr lang="en-US" dirty="0"/>
          </a:p>
        </p:txBody>
      </p:sp>
    </p:spTree>
    <p:extLst>
      <p:ext uri="{BB962C8B-B14F-4D97-AF65-F5344CB8AC3E}">
        <p14:creationId xmlns:p14="http://schemas.microsoft.com/office/powerpoint/2010/main" val="989454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D7CAD22-833A-BB4A-90D2-9BCAA319B0D2}"/>
              </a:ext>
            </a:extLst>
          </p:cNvPr>
          <p:cNvSpPr>
            <a:spLocks noGrp="1"/>
          </p:cNvSpPr>
          <p:nvPr>
            <p:ph type="title"/>
          </p:nvPr>
        </p:nvSpPr>
        <p:spPr/>
        <p:txBody>
          <a:bodyPr/>
          <a:lstStyle/>
          <a:p>
            <a:r>
              <a:rPr lang="en-US" dirty="0" smtClean="0"/>
              <a:t>Azure</a:t>
            </a:r>
            <a:r>
              <a:rPr lang="en-US" cap="none" dirty="0" smtClean="0"/>
              <a:t> Support Ticket Details</a:t>
            </a:r>
            <a:endParaRPr lang="en-US" cap="none" dirty="0"/>
          </a:p>
        </p:txBody>
      </p:sp>
      <p:sp>
        <p:nvSpPr>
          <p:cNvPr id="3" name="Footer Placeholder 2">
            <a:extLst>
              <a:ext uri="{FF2B5EF4-FFF2-40B4-BE49-F238E27FC236}">
                <a16:creationId xmlns:a16="http://schemas.microsoft.com/office/drawing/2014/main" xmlns="" id="{6470FD5E-5909-4FC8-9BD0-6F7901A902F1}"/>
              </a:ext>
            </a:extLst>
          </p:cNvPr>
          <p:cNvSpPr>
            <a:spLocks noGrp="1"/>
          </p:cNvSpPr>
          <p:nvPr>
            <p:ph type="ftr" sz="quarter" idx="10"/>
          </p:nvPr>
        </p:nvSpPr>
        <p:spPr/>
        <p:txBody>
          <a:bodyPr/>
          <a:lstStyle/>
          <a:p>
            <a:r>
              <a:rPr lang="en-US" dirty="0"/>
              <a:t>Confidential – © 2019 Oracle </a:t>
            </a:r>
            <a:r>
              <a:rPr lang="en-US" dirty="0" smtClean="0"/>
              <a:t>Internal</a:t>
            </a:r>
            <a:endParaRPr lang="en-US" dirty="0"/>
          </a:p>
        </p:txBody>
      </p:sp>
      <p:sp>
        <p:nvSpPr>
          <p:cNvPr id="4" name="Slide Number Placeholder 3">
            <a:extLst>
              <a:ext uri="{FF2B5EF4-FFF2-40B4-BE49-F238E27FC236}">
                <a16:creationId xmlns:a16="http://schemas.microsoft.com/office/drawing/2014/main" xmlns="" id="{F9E8530A-883F-E944-B205-7A536F19D8C0}"/>
              </a:ext>
            </a:extLst>
          </p:cNvPr>
          <p:cNvSpPr>
            <a:spLocks noGrp="1"/>
          </p:cNvSpPr>
          <p:nvPr>
            <p:ph type="sldNum" sz="quarter" idx="11"/>
          </p:nvPr>
        </p:nvSpPr>
        <p:spPr>
          <a:xfrm>
            <a:off x="697584" y="6295597"/>
            <a:ext cx="456955" cy="253523"/>
          </a:xfrm>
        </p:spPr>
        <p:txBody>
          <a:bodyPr/>
          <a:lstStyle/>
          <a:p>
            <a:fld id="{7C371504-33D9-B044-8C50-620C44A06CB1}" type="slidenum">
              <a:rPr lang="en-US" b="0" smtClean="0">
                <a:solidFill>
                  <a:schemeClr val="tx1"/>
                </a:solidFill>
                <a:latin typeface="Georgia" charset="0"/>
                <a:ea typeface="Georgia" charset="0"/>
                <a:cs typeface="Georgia" charset="0"/>
              </a:rPr>
              <a:pPr/>
              <a:t>20</a:t>
            </a:fld>
            <a:endParaRPr lang="en-US" b="0" dirty="0">
              <a:solidFill>
                <a:schemeClr val="tx1"/>
              </a:solidFill>
              <a:latin typeface="Georgia" charset="0"/>
              <a:ea typeface="Georgia" charset="0"/>
              <a:cs typeface="Georgia" charset="0"/>
            </a:endParaRPr>
          </a:p>
        </p:txBody>
      </p:sp>
      <p:sp>
        <p:nvSpPr>
          <p:cNvPr id="8" name="Text Placeholder 2">
            <a:extLst>
              <a:ext uri="{FF2B5EF4-FFF2-40B4-BE49-F238E27FC236}">
                <a16:creationId xmlns:a16="http://schemas.microsoft.com/office/drawing/2014/main" xmlns="" id="{88AAA16C-54BF-174C-8527-B9D30E0F99EA}"/>
              </a:ext>
            </a:extLst>
          </p:cNvPr>
          <p:cNvSpPr txBox="1">
            <a:spLocks/>
          </p:cNvSpPr>
          <p:nvPr/>
        </p:nvSpPr>
        <p:spPr>
          <a:xfrm>
            <a:off x="6089715" y="1995941"/>
            <a:ext cx="5816339" cy="4188054"/>
          </a:xfrm>
          <a:prstGeom prst="rect">
            <a:avLst/>
          </a:prstGeom>
        </p:spPr>
        <p:txBody>
          <a:bodyPr/>
          <a:lst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a:lstStyle>
          <a:p>
            <a:pPr>
              <a:buClr>
                <a:srgbClr val="C00000"/>
              </a:buClr>
            </a:pPr>
            <a:r>
              <a:rPr lang="en-US" sz="1800" dirty="0" smtClean="0">
                <a:latin typeface="Oracle Sans Light" charset="0"/>
                <a:ea typeface="Oracle Sans Light" charset="0"/>
                <a:cs typeface="Oracle Sans Light" charset="0"/>
              </a:rPr>
              <a:t>Azure has a guided process to submitting a support request. </a:t>
            </a:r>
          </a:p>
          <a:p>
            <a:pPr>
              <a:buClr>
                <a:srgbClr val="C00000"/>
              </a:buClr>
            </a:pPr>
            <a:r>
              <a:rPr lang="en-US" sz="1800" dirty="0" smtClean="0">
                <a:latin typeface="Oracle Sans Light" charset="0"/>
                <a:ea typeface="Oracle Sans Light" charset="0"/>
                <a:cs typeface="Oracle Sans Light" charset="0"/>
              </a:rPr>
              <a:t>First you fill out the basic information.</a:t>
            </a:r>
          </a:p>
          <a:p>
            <a:pPr>
              <a:buClr>
                <a:srgbClr val="C00000"/>
              </a:buClr>
            </a:pPr>
            <a:r>
              <a:rPr lang="en-US" sz="1800" dirty="0" smtClean="0">
                <a:latin typeface="Oracle Sans Light" charset="0"/>
                <a:ea typeface="Oracle Sans Light" charset="0"/>
                <a:cs typeface="Oracle Sans Light" charset="0"/>
              </a:rPr>
              <a:t>Second, the system searched for possible documentation for you to try.</a:t>
            </a:r>
          </a:p>
          <a:p>
            <a:pPr>
              <a:buClr>
                <a:srgbClr val="C00000"/>
              </a:buClr>
            </a:pPr>
            <a:r>
              <a:rPr lang="en-US" sz="1800" dirty="0" smtClean="0">
                <a:latin typeface="Oracle Sans Light" charset="0"/>
                <a:ea typeface="Oracle Sans Light" charset="0"/>
                <a:cs typeface="Oracle Sans Light" charset="0"/>
              </a:rPr>
              <a:t>Third there is an area to add details, additionally this dismisses the help documentation</a:t>
            </a:r>
          </a:p>
          <a:p>
            <a:pPr>
              <a:buClr>
                <a:srgbClr val="C00000"/>
              </a:buClr>
            </a:pPr>
            <a:r>
              <a:rPr lang="en-US" sz="1800" dirty="0" smtClean="0">
                <a:latin typeface="Oracle Sans Light" charset="0"/>
                <a:ea typeface="Oracle Sans Light" charset="0"/>
                <a:cs typeface="Oracle Sans Light" charset="0"/>
              </a:rPr>
              <a:t>Finally, you can review your case and submit.</a:t>
            </a:r>
            <a:endParaRPr lang="en-US" sz="1800" dirty="0">
              <a:latin typeface="Oracle Sans Light" charset="0"/>
              <a:ea typeface="Oracle Sans Light" charset="0"/>
              <a:cs typeface="Oracle Sans Light"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8096" y="1995941"/>
            <a:ext cx="5133083" cy="4223063"/>
          </a:xfrm>
          <a:prstGeom prst="rect">
            <a:avLst/>
          </a:prstGeom>
        </p:spPr>
      </p:pic>
    </p:spTree>
    <p:extLst>
      <p:ext uri="{BB962C8B-B14F-4D97-AF65-F5344CB8AC3E}">
        <p14:creationId xmlns:p14="http://schemas.microsoft.com/office/powerpoint/2010/main" val="1922929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D7CAD22-833A-BB4A-90D2-9BCAA319B0D2}"/>
              </a:ext>
            </a:extLst>
          </p:cNvPr>
          <p:cNvSpPr>
            <a:spLocks noGrp="1"/>
          </p:cNvSpPr>
          <p:nvPr>
            <p:ph type="title"/>
          </p:nvPr>
        </p:nvSpPr>
        <p:spPr/>
        <p:txBody>
          <a:bodyPr/>
          <a:lstStyle/>
          <a:p>
            <a:r>
              <a:rPr lang="en-US" cap="none" dirty="0" smtClean="0"/>
              <a:t>AWS Support Center Ticket Details</a:t>
            </a:r>
            <a:endParaRPr lang="en-US" cap="none" dirty="0"/>
          </a:p>
        </p:txBody>
      </p:sp>
      <p:sp>
        <p:nvSpPr>
          <p:cNvPr id="3" name="Footer Placeholder 2">
            <a:extLst>
              <a:ext uri="{FF2B5EF4-FFF2-40B4-BE49-F238E27FC236}">
                <a16:creationId xmlns:a16="http://schemas.microsoft.com/office/drawing/2014/main" xmlns="" id="{6470FD5E-5909-4FC8-9BD0-6F7901A902F1}"/>
              </a:ext>
            </a:extLst>
          </p:cNvPr>
          <p:cNvSpPr>
            <a:spLocks noGrp="1"/>
          </p:cNvSpPr>
          <p:nvPr>
            <p:ph type="ftr" sz="quarter" idx="10"/>
          </p:nvPr>
        </p:nvSpPr>
        <p:spPr/>
        <p:txBody>
          <a:bodyPr/>
          <a:lstStyle/>
          <a:p>
            <a:r>
              <a:rPr lang="en-US" dirty="0"/>
              <a:t>Confidential – © 2019 Oracle </a:t>
            </a:r>
            <a:r>
              <a:rPr lang="en-US" dirty="0" smtClean="0"/>
              <a:t>Internal</a:t>
            </a:r>
            <a:endParaRPr lang="en-US" dirty="0"/>
          </a:p>
        </p:txBody>
      </p:sp>
      <p:sp>
        <p:nvSpPr>
          <p:cNvPr id="4" name="Slide Number Placeholder 3">
            <a:extLst>
              <a:ext uri="{FF2B5EF4-FFF2-40B4-BE49-F238E27FC236}">
                <a16:creationId xmlns:a16="http://schemas.microsoft.com/office/drawing/2014/main" xmlns="" id="{F9E8530A-883F-E944-B205-7A536F19D8C0}"/>
              </a:ext>
            </a:extLst>
          </p:cNvPr>
          <p:cNvSpPr>
            <a:spLocks noGrp="1"/>
          </p:cNvSpPr>
          <p:nvPr>
            <p:ph type="sldNum" sz="quarter" idx="11"/>
          </p:nvPr>
        </p:nvSpPr>
        <p:spPr>
          <a:xfrm>
            <a:off x="697584" y="6295597"/>
            <a:ext cx="456955" cy="253523"/>
          </a:xfrm>
        </p:spPr>
        <p:txBody>
          <a:bodyPr/>
          <a:lstStyle/>
          <a:p>
            <a:fld id="{7C371504-33D9-B044-8C50-620C44A06CB1}" type="slidenum">
              <a:rPr lang="en-US" b="0" smtClean="0">
                <a:solidFill>
                  <a:schemeClr val="tx1"/>
                </a:solidFill>
                <a:latin typeface="Georgia" charset="0"/>
                <a:ea typeface="Georgia" charset="0"/>
                <a:cs typeface="Georgia" charset="0"/>
              </a:rPr>
              <a:pPr/>
              <a:t>21</a:t>
            </a:fld>
            <a:endParaRPr lang="en-US" b="0" dirty="0">
              <a:solidFill>
                <a:schemeClr val="tx1"/>
              </a:solidFill>
              <a:latin typeface="Georgia" charset="0"/>
              <a:ea typeface="Georgia" charset="0"/>
              <a:cs typeface="Georgia" charset="0"/>
            </a:endParaRPr>
          </a:p>
        </p:txBody>
      </p:sp>
      <p:sp>
        <p:nvSpPr>
          <p:cNvPr id="8" name="Text Placeholder 2">
            <a:extLst>
              <a:ext uri="{FF2B5EF4-FFF2-40B4-BE49-F238E27FC236}">
                <a16:creationId xmlns:a16="http://schemas.microsoft.com/office/drawing/2014/main" xmlns="" id="{88AAA16C-54BF-174C-8527-B9D30E0F99EA}"/>
              </a:ext>
            </a:extLst>
          </p:cNvPr>
          <p:cNvSpPr txBox="1">
            <a:spLocks/>
          </p:cNvSpPr>
          <p:nvPr/>
        </p:nvSpPr>
        <p:spPr>
          <a:xfrm>
            <a:off x="8125905" y="1995941"/>
            <a:ext cx="3780149" cy="4188054"/>
          </a:xfrm>
          <a:prstGeom prst="rect">
            <a:avLst/>
          </a:prstGeom>
        </p:spPr>
        <p:txBody>
          <a:bodyPr/>
          <a:lst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a:lstStyle>
          <a:p>
            <a:pPr>
              <a:buClr>
                <a:srgbClr val="C00000"/>
              </a:buClr>
            </a:pPr>
            <a:r>
              <a:rPr lang="en-US" sz="1800" dirty="0" smtClean="0">
                <a:latin typeface="Oracle Sans Light" charset="0"/>
                <a:ea typeface="Oracle Sans Light" charset="0"/>
                <a:cs typeface="Oracle Sans Light" charset="0"/>
              </a:rPr>
              <a:t>Shows details of the ticket. Comments are listed as well as potential files, support documents.</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8096" y="1995941"/>
            <a:ext cx="7197553" cy="4335875"/>
          </a:xfrm>
          <a:prstGeom prst="rect">
            <a:avLst/>
          </a:prstGeom>
        </p:spPr>
      </p:pic>
    </p:spTree>
    <p:extLst>
      <p:ext uri="{BB962C8B-B14F-4D97-AF65-F5344CB8AC3E}">
        <p14:creationId xmlns:p14="http://schemas.microsoft.com/office/powerpoint/2010/main" val="1380706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D7CAD22-833A-BB4A-90D2-9BCAA319B0D2}"/>
              </a:ext>
            </a:extLst>
          </p:cNvPr>
          <p:cNvSpPr>
            <a:spLocks noGrp="1"/>
          </p:cNvSpPr>
          <p:nvPr>
            <p:ph type="title"/>
          </p:nvPr>
        </p:nvSpPr>
        <p:spPr/>
        <p:txBody>
          <a:bodyPr/>
          <a:lstStyle/>
          <a:p>
            <a:r>
              <a:rPr lang="en-US" cap="none" dirty="0" smtClean="0"/>
              <a:t>Suggested Usability Test Actions</a:t>
            </a:r>
            <a:endParaRPr lang="en-US" cap="none" dirty="0"/>
          </a:p>
        </p:txBody>
      </p:sp>
      <p:sp>
        <p:nvSpPr>
          <p:cNvPr id="3" name="Footer Placeholder 2">
            <a:extLst>
              <a:ext uri="{FF2B5EF4-FFF2-40B4-BE49-F238E27FC236}">
                <a16:creationId xmlns:a16="http://schemas.microsoft.com/office/drawing/2014/main" xmlns="" id="{6470FD5E-5909-4FC8-9BD0-6F7901A902F1}"/>
              </a:ext>
            </a:extLst>
          </p:cNvPr>
          <p:cNvSpPr>
            <a:spLocks noGrp="1"/>
          </p:cNvSpPr>
          <p:nvPr>
            <p:ph type="ftr" sz="quarter" idx="10"/>
          </p:nvPr>
        </p:nvSpPr>
        <p:spPr/>
        <p:txBody>
          <a:bodyPr/>
          <a:lstStyle/>
          <a:p>
            <a:r>
              <a:rPr lang="en-US" dirty="0"/>
              <a:t>Confidential – © 2019 Oracle </a:t>
            </a:r>
            <a:r>
              <a:rPr lang="en-US" dirty="0" smtClean="0"/>
              <a:t>Internal</a:t>
            </a:r>
            <a:endParaRPr lang="en-US" dirty="0"/>
          </a:p>
        </p:txBody>
      </p:sp>
      <p:sp>
        <p:nvSpPr>
          <p:cNvPr id="4" name="Slide Number Placeholder 3">
            <a:extLst>
              <a:ext uri="{FF2B5EF4-FFF2-40B4-BE49-F238E27FC236}">
                <a16:creationId xmlns:a16="http://schemas.microsoft.com/office/drawing/2014/main" xmlns="" id="{F9E8530A-883F-E944-B205-7A536F19D8C0}"/>
              </a:ext>
            </a:extLst>
          </p:cNvPr>
          <p:cNvSpPr>
            <a:spLocks noGrp="1"/>
          </p:cNvSpPr>
          <p:nvPr>
            <p:ph type="sldNum" sz="quarter" idx="11"/>
          </p:nvPr>
        </p:nvSpPr>
        <p:spPr>
          <a:xfrm>
            <a:off x="768096" y="6295597"/>
            <a:ext cx="386443" cy="253523"/>
          </a:xfrm>
        </p:spPr>
        <p:txBody>
          <a:bodyPr/>
          <a:lstStyle/>
          <a:p>
            <a:fld id="{7C371504-33D9-B044-8C50-620C44A06CB1}" type="slidenum">
              <a:rPr lang="en-US" b="0" smtClean="0">
                <a:solidFill>
                  <a:schemeClr val="tx1"/>
                </a:solidFill>
                <a:latin typeface="Georgia" charset="0"/>
                <a:ea typeface="Georgia" charset="0"/>
                <a:cs typeface="Georgia" charset="0"/>
              </a:rPr>
              <a:pPr/>
              <a:t>22</a:t>
            </a:fld>
            <a:endParaRPr lang="en-US" b="0" dirty="0">
              <a:solidFill>
                <a:schemeClr val="tx1"/>
              </a:solidFill>
              <a:latin typeface="Georgia" charset="0"/>
              <a:ea typeface="Georgia" charset="0"/>
              <a:cs typeface="Georgia" charset="0"/>
            </a:endParaRPr>
          </a:p>
        </p:txBody>
      </p:sp>
      <p:sp>
        <p:nvSpPr>
          <p:cNvPr id="6" name="Text Placeholder 2">
            <a:extLst>
              <a:ext uri="{FF2B5EF4-FFF2-40B4-BE49-F238E27FC236}">
                <a16:creationId xmlns:a16="http://schemas.microsoft.com/office/drawing/2014/main" xmlns="" id="{88AAA16C-54BF-174C-8527-B9D30E0F99EA}"/>
              </a:ext>
            </a:extLst>
          </p:cNvPr>
          <p:cNvSpPr txBox="1">
            <a:spLocks/>
          </p:cNvSpPr>
          <p:nvPr/>
        </p:nvSpPr>
        <p:spPr>
          <a:xfrm>
            <a:off x="768095" y="2288559"/>
            <a:ext cx="9887835" cy="3360372"/>
          </a:xfrm>
          <a:prstGeom prst="rect">
            <a:avLst/>
          </a:prstGeom>
        </p:spPr>
        <p:txBody>
          <a:bodyPr/>
          <a:lst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a:lstStyle>
          <a:p>
            <a:pPr>
              <a:buClr>
                <a:srgbClr val="C00000"/>
              </a:buClr>
            </a:pPr>
            <a:r>
              <a:rPr lang="en-US" dirty="0" smtClean="0">
                <a:latin typeface="Oracle Sans Light" charset="0"/>
                <a:ea typeface="Oracle Sans Light" charset="0"/>
                <a:cs typeface="Oracle Sans Light" charset="0"/>
              </a:rPr>
              <a:t>Azure’s guided model certainly puts suggested help documentation in front of the user before a ticket is submitted but I am curious if this four step process is too slow and or assuming for the end user.</a:t>
            </a:r>
          </a:p>
          <a:p>
            <a:pPr>
              <a:buClr>
                <a:srgbClr val="C00000"/>
              </a:buClr>
            </a:pPr>
            <a:r>
              <a:rPr lang="en-US" dirty="0" smtClean="0">
                <a:latin typeface="Oracle Sans Light" charset="0"/>
                <a:ea typeface="Oracle Sans Light" charset="0"/>
                <a:cs typeface="Oracle Sans Light" charset="0"/>
              </a:rPr>
              <a:t>I would like to test this solution vs CIMS for speed and accuracy. Identify must have content, like to have content, and optional content.</a:t>
            </a:r>
          </a:p>
          <a:p>
            <a:endParaRPr lang="en-US" dirty="0" smtClean="0">
              <a:latin typeface="Oracle Sans Light" charset="0"/>
              <a:ea typeface="Oracle Sans Light" charset="0"/>
              <a:cs typeface="Oracle Sans Light" charset="0"/>
            </a:endParaRPr>
          </a:p>
        </p:txBody>
      </p:sp>
    </p:spTree>
    <p:extLst>
      <p:ext uri="{BB962C8B-B14F-4D97-AF65-F5344CB8AC3E}">
        <p14:creationId xmlns:p14="http://schemas.microsoft.com/office/powerpoint/2010/main" val="688403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D7CAD22-833A-BB4A-90D2-9BCAA319B0D2}"/>
              </a:ext>
            </a:extLst>
          </p:cNvPr>
          <p:cNvSpPr>
            <a:spLocks noGrp="1"/>
          </p:cNvSpPr>
          <p:nvPr>
            <p:ph type="title"/>
          </p:nvPr>
        </p:nvSpPr>
        <p:spPr>
          <a:xfrm>
            <a:off x="768095" y="783026"/>
            <a:ext cx="10430947" cy="844095"/>
          </a:xfrm>
        </p:spPr>
        <p:txBody>
          <a:bodyPr/>
          <a:lstStyle/>
          <a:p>
            <a:r>
              <a:rPr lang="en-US" cap="none" dirty="0" smtClean="0"/>
              <a:t>Summary </a:t>
            </a:r>
            <a:r>
              <a:rPr lang="mr-IN" cap="none" dirty="0" smtClean="0"/>
              <a:t>–</a:t>
            </a:r>
            <a:r>
              <a:rPr lang="en-US" cap="none" dirty="0" smtClean="0"/>
              <a:t> Heuristic Analysis Notes</a:t>
            </a:r>
            <a:endParaRPr lang="en-US" cap="none" dirty="0"/>
          </a:p>
        </p:txBody>
      </p:sp>
      <p:sp>
        <p:nvSpPr>
          <p:cNvPr id="3" name="Footer Placeholder 2">
            <a:extLst>
              <a:ext uri="{FF2B5EF4-FFF2-40B4-BE49-F238E27FC236}">
                <a16:creationId xmlns:a16="http://schemas.microsoft.com/office/drawing/2014/main" xmlns="" id="{6470FD5E-5909-4FC8-9BD0-6F7901A902F1}"/>
              </a:ext>
            </a:extLst>
          </p:cNvPr>
          <p:cNvSpPr>
            <a:spLocks noGrp="1"/>
          </p:cNvSpPr>
          <p:nvPr>
            <p:ph type="ftr" sz="quarter" idx="10"/>
          </p:nvPr>
        </p:nvSpPr>
        <p:spPr/>
        <p:txBody>
          <a:bodyPr/>
          <a:lstStyle/>
          <a:p>
            <a:r>
              <a:rPr lang="en-US" dirty="0"/>
              <a:t>Confidential – © 2019 Oracle </a:t>
            </a:r>
            <a:r>
              <a:rPr lang="en-US" dirty="0" smtClean="0"/>
              <a:t>Internal</a:t>
            </a:r>
            <a:endParaRPr lang="en-US" dirty="0"/>
          </a:p>
        </p:txBody>
      </p:sp>
      <p:sp>
        <p:nvSpPr>
          <p:cNvPr id="4" name="Slide Number Placeholder 3">
            <a:extLst>
              <a:ext uri="{FF2B5EF4-FFF2-40B4-BE49-F238E27FC236}">
                <a16:creationId xmlns:a16="http://schemas.microsoft.com/office/drawing/2014/main" xmlns="" id="{F9E8530A-883F-E944-B205-7A536F19D8C0}"/>
              </a:ext>
            </a:extLst>
          </p:cNvPr>
          <p:cNvSpPr>
            <a:spLocks noGrp="1"/>
          </p:cNvSpPr>
          <p:nvPr>
            <p:ph type="sldNum" sz="quarter" idx="11"/>
          </p:nvPr>
        </p:nvSpPr>
        <p:spPr>
          <a:xfrm>
            <a:off x="768096" y="6295597"/>
            <a:ext cx="386443" cy="253523"/>
          </a:xfrm>
        </p:spPr>
        <p:txBody>
          <a:bodyPr/>
          <a:lstStyle/>
          <a:p>
            <a:fld id="{7C371504-33D9-B044-8C50-620C44A06CB1}" type="slidenum">
              <a:rPr lang="en-US" b="0" smtClean="0">
                <a:solidFill>
                  <a:schemeClr val="tx1"/>
                </a:solidFill>
                <a:latin typeface="Georgia" charset="0"/>
                <a:ea typeface="Georgia" charset="0"/>
                <a:cs typeface="Georgia" charset="0"/>
              </a:rPr>
              <a:pPr/>
              <a:t>23</a:t>
            </a:fld>
            <a:endParaRPr lang="en-US" b="0" dirty="0">
              <a:solidFill>
                <a:schemeClr val="tx1"/>
              </a:solidFill>
              <a:latin typeface="Georgia" charset="0"/>
              <a:ea typeface="Georgia" charset="0"/>
              <a:cs typeface="Georgia" charset="0"/>
            </a:endParaRPr>
          </a:p>
        </p:txBody>
      </p:sp>
      <p:sp>
        <p:nvSpPr>
          <p:cNvPr id="6" name="Text Placeholder 2">
            <a:extLst>
              <a:ext uri="{FF2B5EF4-FFF2-40B4-BE49-F238E27FC236}">
                <a16:creationId xmlns:a16="http://schemas.microsoft.com/office/drawing/2014/main" xmlns="" id="{88AAA16C-54BF-174C-8527-B9D30E0F99EA}"/>
              </a:ext>
            </a:extLst>
          </p:cNvPr>
          <p:cNvSpPr txBox="1">
            <a:spLocks/>
          </p:cNvSpPr>
          <p:nvPr/>
        </p:nvSpPr>
        <p:spPr>
          <a:xfrm>
            <a:off x="678730" y="2168165"/>
            <a:ext cx="10520313" cy="3827282"/>
          </a:xfrm>
          <a:prstGeom prst="rect">
            <a:avLst/>
          </a:prstGeom>
        </p:spPr>
        <p:txBody>
          <a:bodyPr/>
          <a:lst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a:lstStyle>
          <a:p>
            <a:pPr>
              <a:buClr>
                <a:srgbClr val="C00000"/>
              </a:buClr>
            </a:pPr>
            <a:r>
              <a:rPr lang="en-US" sz="1800" b="1" dirty="0" smtClean="0">
                <a:latin typeface="Oracle Sans" charset="0"/>
                <a:ea typeface="Oracle Sans" charset="0"/>
                <a:cs typeface="Oracle Sans" charset="0"/>
              </a:rPr>
              <a:t>Homepage: </a:t>
            </a:r>
            <a:r>
              <a:rPr lang="en-US" sz="1800" dirty="0" smtClean="0">
                <a:latin typeface="Oracle Sans Light" charset="0"/>
                <a:ea typeface="Oracle Sans Light" charset="0"/>
                <a:cs typeface="Oracle Sans Light" charset="0"/>
              </a:rPr>
              <a:t>Oracle should investigate a “recent resource” option for returning users.</a:t>
            </a:r>
          </a:p>
          <a:p>
            <a:pPr>
              <a:buClr>
                <a:srgbClr val="C00000"/>
              </a:buClr>
            </a:pPr>
            <a:r>
              <a:rPr lang="en-US" sz="1800" b="1" dirty="0" smtClean="0">
                <a:latin typeface="Oracle Sans" charset="0"/>
                <a:ea typeface="Oracle Sans" charset="0"/>
                <a:cs typeface="Oracle Sans" charset="0"/>
              </a:rPr>
              <a:t>Support Request in Header: </a:t>
            </a:r>
            <a:r>
              <a:rPr lang="en-US" sz="1800" dirty="0" smtClean="0">
                <a:latin typeface="Oracle Sans Light" charset="0"/>
                <a:ea typeface="Oracle Sans Light" charset="0"/>
                <a:cs typeface="Oracle Sans Light" charset="0"/>
              </a:rPr>
              <a:t>Both Azure and Console are using the same icon choice for this. No differences shown.</a:t>
            </a:r>
          </a:p>
          <a:p>
            <a:pPr>
              <a:buClr>
                <a:srgbClr val="C00000"/>
              </a:buClr>
            </a:pPr>
            <a:r>
              <a:rPr lang="en-US" sz="1800" b="1" dirty="0" smtClean="0">
                <a:latin typeface="Oracle Sans" charset="0"/>
                <a:ea typeface="Oracle Sans" charset="0"/>
                <a:cs typeface="Oracle Sans" charset="0"/>
              </a:rPr>
              <a:t>Support Request Dropdown: </a:t>
            </a:r>
            <a:r>
              <a:rPr lang="en-US" sz="1800" dirty="0" smtClean="0">
                <a:latin typeface="Oracle Sans Light" charset="0"/>
                <a:ea typeface="Oracle Sans Light" charset="0"/>
                <a:cs typeface="Oracle Sans Light" charset="0"/>
              </a:rPr>
              <a:t>Azure has really lifted the hierarchy of a support request and given it the most heavy visual treatment. This lets a user act fast for support over Consoles highly populated menu.</a:t>
            </a:r>
          </a:p>
          <a:p>
            <a:pPr>
              <a:buClr>
                <a:srgbClr val="C00000"/>
              </a:buClr>
            </a:pPr>
            <a:r>
              <a:rPr lang="en-US" sz="1800" b="1" dirty="0" smtClean="0">
                <a:latin typeface="Oracle Sans" charset="0"/>
                <a:ea typeface="Oracle Sans" charset="0"/>
                <a:cs typeface="Oracle Sans" charset="0"/>
              </a:rPr>
              <a:t>Support Request List View: </a:t>
            </a:r>
            <a:r>
              <a:rPr lang="en-US" sz="1800" dirty="0" smtClean="0">
                <a:latin typeface="Oracle Sans Light" charset="0"/>
                <a:ea typeface="Oracle Sans Light" charset="0"/>
                <a:cs typeface="Oracle Sans Light" charset="0"/>
              </a:rPr>
              <a:t>Azure is on par with AWS in this regard. Changing the order in which we present information to the user through a “support home page” would allow us to provide the user with all options for support rather than after a ticket is submitted.</a:t>
            </a:r>
          </a:p>
          <a:p>
            <a:pPr>
              <a:buClr>
                <a:srgbClr val="C00000"/>
              </a:buClr>
            </a:pPr>
            <a:r>
              <a:rPr lang="en-US" sz="1800" b="1" dirty="0" smtClean="0">
                <a:latin typeface="Oracle Sans" charset="0"/>
                <a:ea typeface="Oracle Sans" charset="0"/>
                <a:cs typeface="Oracle Sans" charset="0"/>
              </a:rPr>
              <a:t>Support Request Detail View: </a:t>
            </a:r>
            <a:r>
              <a:rPr lang="en-US" sz="1800" dirty="0" smtClean="0">
                <a:latin typeface="Oracle Sans Light" charset="0"/>
                <a:ea typeface="Oracle Sans Light" charset="0"/>
                <a:cs typeface="Oracle Sans Light" charset="0"/>
              </a:rPr>
              <a:t>The current order of information gathering we do for tickets has created a reason for abandoned ticket growth. If a user discovers the support documentation after a ticket it submitted, the follow through with the ticket it highly reduced.</a:t>
            </a:r>
          </a:p>
        </p:txBody>
      </p:sp>
    </p:spTree>
    <p:extLst>
      <p:ext uri="{BB962C8B-B14F-4D97-AF65-F5344CB8AC3E}">
        <p14:creationId xmlns:p14="http://schemas.microsoft.com/office/powerpoint/2010/main" val="2037152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xmlns="" id="{EC0DE139-5E75-794D-B6B2-653C58C0722A}"/>
              </a:ext>
            </a:extLst>
          </p:cNvPr>
          <p:cNvSpPr>
            <a:spLocks noGrp="1"/>
          </p:cNvSpPr>
          <p:nvPr>
            <p:ph type="body" sz="quarter" idx="13"/>
          </p:nvPr>
        </p:nvSpPr>
        <p:spPr/>
        <p:txBody>
          <a:bodyPr/>
          <a:lstStyle/>
          <a:p>
            <a:pPr marL="0" indent="0">
              <a:buNone/>
            </a:pPr>
            <a:r>
              <a:rPr lang="en-US" dirty="0"/>
              <a:t>Thank you</a:t>
            </a:r>
          </a:p>
        </p:txBody>
      </p:sp>
      <p:sp>
        <p:nvSpPr>
          <p:cNvPr id="12" name="Text Placeholder 11">
            <a:extLst>
              <a:ext uri="{FF2B5EF4-FFF2-40B4-BE49-F238E27FC236}">
                <a16:creationId xmlns:a16="http://schemas.microsoft.com/office/drawing/2014/main" xmlns="" id="{4C602321-957E-8E46-BF2E-1BC7DEED0034}"/>
              </a:ext>
            </a:extLst>
          </p:cNvPr>
          <p:cNvSpPr>
            <a:spLocks noGrp="1"/>
          </p:cNvSpPr>
          <p:nvPr>
            <p:ph type="body" sz="quarter" idx="14"/>
          </p:nvPr>
        </p:nvSpPr>
        <p:spPr/>
        <p:txBody>
          <a:bodyPr/>
          <a:lstStyle/>
          <a:p>
            <a:pPr marL="0" indent="0">
              <a:buNone/>
            </a:pPr>
            <a:r>
              <a:rPr lang="en-US" dirty="0" smtClean="0"/>
              <a:t>Eric Johnston</a:t>
            </a:r>
            <a:endParaRPr lang="en-US" dirty="0"/>
          </a:p>
          <a:p>
            <a:endParaRPr lang="en-US" dirty="0"/>
          </a:p>
        </p:txBody>
      </p:sp>
      <p:sp>
        <p:nvSpPr>
          <p:cNvPr id="10" name="Text Placeholder 9">
            <a:extLst>
              <a:ext uri="{FF2B5EF4-FFF2-40B4-BE49-F238E27FC236}">
                <a16:creationId xmlns:a16="http://schemas.microsoft.com/office/drawing/2014/main" xmlns="" id="{E9A965EE-B30A-0844-866E-CEF660086B72}"/>
              </a:ext>
            </a:extLst>
          </p:cNvPr>
          <p:cNvSpPr>
            <a:spLocks noGrp="1"/>
          </p:cNvSpPr>
          <p:nvPr>
            <p:ph type="body" sz="quarter" idx="12"/>
          </p:nvPr>
        </p:nvSpPr>
        <p:spPr/>
        <p:txBody>
          <a:bodyPr/>
          <a:lstStyle/>
          <a:p>
            <a:pPr marL="0" indent="0">
              <a:buNone/>
            </a:pPr>
            <a:r>
              <a:rPr lang="en-US" dirty="0" smtClean="0"/>
              <a:t>Lead User Experience Designer</a:t>
            </a:r>
            <a:endParaRPr lang="en-US" dirty="0"/>
          </a:p>
          <a:p>
            <a:endParaRPr lang="en-US" dirty="0"/>
          </a:p>
        </p:txBody>
      </p:sp>
      <p:sp>
        <p:nvSpPr>
          <p:cNvPr id="2" name="Footer Placeholder 1">
            <a:extLst>
              <a:ext uri="{FF2B5EF4-FFF2-40B4-BE49-F238E27FC236}">
                <a16:creationId xmlns:a16="http://schemas.microsoft.com/office/drawing/2014/main" xmlns="" id="{4538375F-3A49-442B-A717-2E2862188C7D}"/>
              </a:ext>
            </a:extLst>
          </p:cNvPr>
          <p:cNvSpPr>
            <a:spLocks noGrp="1"/>
          </p:cNvSpPr>
          <p:nvPr>
            <p:ph type="ftr" sz="quarter" idx="17"/>
          </p:nvPr>
        </p:nvSpPr>
        <p:spPr/>
        <p:txBody>
          <a:bodyPr/>
          <a:lstStyle/>
          <a:p>
            <a:r>
              <a:rPr lang="en-US" dirty="0">
                <a:solidFill>
                  <a:srgbClr val="E4AB57"/>
                </a:solidFill>
                <a:latin typeface="Oracle Sans Light" charset="0"/>
                <a:ea typeface="Oracle Sans Light" charset="0"/>
                <a:cs typeface="Oracle Sans Light" charset="0"/>
              </a:rPr>
              <a:t>Confidential – © 2019 Oracle </a:t>
            </a:r>
            <a:r>
              <a:rPr lang="en-US" dirty="0" smtClean="0">
                <a:solidFill>
                  <a:srgbClr val="E4AB57"/>
                </a:solidFill>
                <a:latin typeface="Oracle Sans Light" charset="0"/>
                <a:ea typeface="Oracle Sans Light" charset="0"/>
                <a:cs typeface="Oracle Sans Light" charset="0"/>
              </a:rPr>
              <a:t>Internal</a:t>
            </a:r>
            <a:endParaRPr lang="en-US" dirty="0">
              <a:solidFill>
                <a:srgbClr val="E4AB57"/>
              </a:solidFill>
              <a:latin typeface="Oracle Sans Light" charset="0"/>
              <a:ea typeface="Oracle Sans Light" charset="0"/>
              <a:cs typeface="Oracle Sans Light" charset="0"/>
            </a:endParaRPr>
          </a:p>
        </p:txBody>
      </p:sp>
      <p:sp>
        <p:nvSpPr>
          <p:cNvPr id="9" name="Slide Number Placeholder 3">
            <a:extLst>
              <a:ext uri="{FF2B5EF4-FFF2-40B4-BE49-F238E27FC236}">
                <a16:creationId xmlns:a16="http://schemas.microsoft.com/office/drawing/2014/main" xmlns="" id="{F9E8530A-883F-E944-B205-7A536F19D8C0}"/>
              </a:ext>
            </a:extLst>
          </p:cNvPr>
          <p:cNvSpPr>
            <a:spLocks noGrp="1"/>
          </p:cNvSpPr>
          <p:nvPr>
            <p:ph type="sldNum" sz="quarter" idx="4294967295"/>
          </p:nvPr>
        </p:nvSpPr>
        <p:spPr>
          <a:xfrm>
            <a:off x="697584" y="6229608"/>
            <a:ext cx="475809" cy="253523"/>
          </a:xfrm>
          <a:prstGeom prst="rect">
            <a:avLst/>
          </a:prstGeom>
        </p:spPr>
        <p:txBody>
          <a:bodyPr/>
          <a:lstStyle/>
          <a:p>
            <a:fld id="{7C371504-33D9-B044-8C50-620C44A06CB1}" type="slidenum">
              <a:rPr lang="en-US" b="0" smtClean="0">
                <a:solidFill>
                  <a:schemeClr val="bg1"/>
                </a:solidFill>
                <a:latin typeface="Georgia" charset="0"/>
                <a:ea typeface="Georgia" charset="0"/>
                <a:cs typeface="Georgia" charset="0"/>
              </a:rPr>
              <a:pPr/>
              <a:t>24</a:t>
            </a:fld>
            <a:endParaRPr lang="en-US" b="0" dirty="0">
              <a:solidFill>
                <a:schemeClr val="bg1"/>
              </a:solidFill>
              <a:latin typeface="Georgia" charset="0"/>
              <a:ea typeface="Georgia" charset="0"/>
              <a:cs typeface="Georgia" charset="0"/>
            </a:endParaRPr>
          </a:p>
        </p:txBody>
      </p:sp>
      <p:sp>
        <p:nvSpPr>
          <p:cNvPr id="3" name="Rectangle 2"/>
          <p:cNvSpPr/>
          <p:nvPr/>
        </p:nvSpPr>
        <p:spPr>
          <a:xfrm>
            <a:off x="768095" y="4827766"/>
            <a:ext cx="307079" cy="45719"/>
          </a:xfrm>
          <a:prstGeom prst="rect">
            <a:avLst/>
          </a:prstGeom>
          <a:solidFill>
            <a:srgbClr val="E4AB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64983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D7CAD22-833A-BB4A-90D2-9BCAA319B0D2}"/>
              </a:ext>
            </a:extLst>
          </p:cNvPr>
          <p:cNvSpPr>
            <a:spLocks noGrp="1"/>
          </p:cNvSpPr>
          <p:nvPr>
            <p:ph type="title"/>
          </p:nvPr>
        </p:nvSpPr>
        <p:spPr/>
        <p:txBody>
          <a:bodyPr/>
          <a:lstStyle/>
          <a:p>
            <a:r>
              <a:rPr lang="en-US" dirty="0"/>
              <a:t>Addendum: List of APIs </a:t>
            </a:r>
            <a:r>
              <a:rPr lang="en-US" dirty="0" smtClean="0"/>
              <a:t>(327)</a:t>
            </a:r>
            <a:endParaRPr lang="en-US" cap="none" dirty="0"/>
          </a:p>
        </p:txBody>
      </p:sp>
      <p:sp>
        <p:nvSpPr>
          <p:cNvPr id="3" name="Footer Placeholder 2">
            <a:extLst>
              <a:ext uri="{FF2B5EF4-FFF2-40B4-BE49-F238E27FC236}">
                <a16:creationId xmlns:a16="http://schemas.microsoft.com/office/drawing/2014/main" xmlns="" id="{6470FD5E-5909-4FC8-9BD0-6F7901A902F1}"/>
              </a:ext>
            </a:extLst>
          </p:cNvPr>
          <p:cNvSpPr>
            <a:spLocks noGrp="1"/>
          </p:cNvSpPr>
          <p:nvPr>
            <p:ph type="ftr" sz="quarter" idx="10"/>
          </p:nvPr>
        </p:nvSpPr>
        <p:spPr/>
        <p:txBody>
          <a:bodyPr/>
          <a:lstStyle/>
          <a:p>
            <a:r>
              <a:rPr lang="en-US" dirty="0"/>
              <a:t>Confidential – © 2019 Oracle </a:t>
            </a:r>
            <a:r>
              <a:rPr lang="en-US" dirty="0" smtClean="0"/>
              <a:t>Internal</a:t>
            </a:r>
            <a:endParaRPr lang="en-US" dirty="0"/>
          </a:p>
        </p:txBody>
      </p:sp>
      <p:sp>
        <p:nvSpPr>
          <p:cNvPr id="4" name="Slide Number Placeholder 3">
            <a:extLst>
              <a:ext uri="{FF2B5EF4-FFF2-40B4-BE49-F238E27FC236}">
                <a16:creationId xmlns:a16="http://schemas.microsoft.com/office/drawing/2014/main" xmlns="" id="{F9E8530A-883F-E944-B205-7A536F19D8C0}"/>
              </a:ext>
            </a:extLst>
          </p:cNvPr>
          <p:cNvSpPr>
            <a:spLocks noGrp="1"/>
          </p:cNvSpPr>
          <p:nvPr>
            <p:ph type="sldNum" sz="quarter" idx="11"/>
          </p:nvPr>
        </p:nvSpPr>
        <p:spPr>
          <a:xfrm>
            <a:off x="768096" y="6295597"/>
            <a:ext cx="386443" cy="253523"/>
          </a:xfrm>
        </p:spPr>
        <p:txBody>
          <a:bodyPr/>
          <a:lstStyle/>
          <a:p>
            <a:fld id="{7C371504-33D9-B044-8C50-620C44A06CB1}" type="slidenum">
              <a:rPr lang="en-US" b="0" smtClean="0">
                <a:solidFill>
                  <a:schemeClr val="tx1"/>
                </a:solidFill>
                <a:latin typeface="Georgia" charset="0"/>
                <a:ea typeface="Georgia" charset="0"/>
                <a:cs typeface="Georgia" charset="0"/>
              </a:rPr>
              <a:pPr/>
              <a:t>25</a:t>
            </a:fld>
            <a:endParaRPr lang="en-US" b="0" dirty="0">
              <a:solidFill>
                <a:schemeClr val="tx1"/>
              </a:solidFill>
              <a:latin typeface="Georgia" charset="0"/>
              <a:ea typeface="Georgia" charset="0"/>
              <a:cs typeface="Georgia" charset="0"/>
            </a:endParaRPr>
          </a:p>
        </p:txBody>
      </p:sp>
      <p:sp>
        <p:nvSpPr>
          <p:cNvPr id="6" name="Text Placeholder 2">
            <a:extLst>
              <a:ext uri="{FF2B5EF4-FFF2-40B4-BE49-F238E27FC236}">
                <a16:creationId xmlns:a16="http://schemas.microsoft.com/office/drawing/2014/main" xmlns="" id="{88AAA16C-54BF-174C-8527-B9D30E0F99EA}"/>
              </a:ext>
            </a:extLst>
          </p:cNvPr>
          <p:cNvSpPr txBox="1">
            <a:spLocks/>
          </p:cNvSpPr>
          <p:nvPr/>
        </p:nvSpPr>
        <p:spPr>
          <a:xfrm>
            <a:off x="768096" y="2002312"/>
            <a:ext cx="9887835" cy="359225"/>
          </a:xfrm>
          <a:prstGeom prst="rect">
            <a:avLst/>
          </a:prstGeom>
        </p:spPr>
        <p:txBody>
          <a:bodyPr/>
          <a:lst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a:lstStyle>
          <a:p>
            <a:pPr>
              <a:buClr>
                <a:srgbClr val="C00000"/>
              </a:buClr>
            </a:pPr>
            <a:r>
              <a:rPr lang="en-US" dirty="0" smtClean="0">
                <a:latin typeface="Oracle Sans Light" charset="0"/>
                <a:ea typeface="Oracle Sans Light" charset="0"/>
                <a:cs typeface="Oracle Sans Light" charset="0"/>
              </a:rPr>
              <a:t>Azure’s list of APIs is massive. It is easier to look at their APIs in categories.</a:t>
            </a:r>
            <a:endParaRPr lang="en-US" dirty="0" smtClean="0">
              <a:latin typeface="Oracle Sans Light" charset="0"/>
              <a:ea typeface="Oracle Sans Light" charset="0"/>
              <a:cs typeface="Oracle Sans Light" charset="0"/>
            </a:endParaRPr>
          </a:p>
          <a:p>
            <a:endParaRPr lang="en-US" dirty="0" smtClean="0">
              <a:latin typeface="Oracle Sans Light" charset="0"/>
              <a:ea typeface="Oracle Sans Light" charset="0"/>
              <a:cs typeface="Oracle Sans Light" charset="0"/>
            </a:endParaRPr>
          </a:p>
        </p:txBody>
      </p:sp>
      <p:sp>
        <p:nvSpPr>
          <p:cNvPr id="7" name="Text Placeholder 2">
            <a:extLst>
              <a:ext uri="{FF2B5EF4-FFF2-40B4-BE49-F238E27FC236}">
                <a16:creationId xmlns="" xmlns:a16="http://schemas.microsoft.com/office/drawing/2014/main" id="{88AAA16C-54BF-174C-8527-B9D30E0F99EA}"/>
              </a:ext>
            </a:extLst>
          </p:cNvPr>
          <p:cNvSpPr txBox="1">
            <a:spLocks/>
          </p:cNvSpPr>
          <p:nvPr/>
        </p:nvSpPr>
        <p:spPr>
          <a:xfrm>
            <a:off x="768095" y="2480847"/>
            <a:ext cx="4066297" cy="3625755"/>
          </a:xfrm>
          <a:prstGeom prst="rect">
            <a:avLst/>
          </a:prstGeom>
        </p:spPr>
        <p:txBody>
          <a:bodyPr/>
          <a:lst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a:lstStyle>
          <a:p>
            <a:pPr marL="0" indent="0">
              <a:lnSpc>
                <a:spcPct val="100000"/>
              </a:lnSpc>
              <a:spcBef>
                <a:spcPts val="0"/>
              </a:spcBef>
              <a:buClrTx/>
              <a:buSzTx/>
              <a:buNone/>
            </a:pPr>
            <a:r>
              <a:rPr lang="en-US" sz="900" b="1" dirty="0" smtClean="0">
                <a:latin typeface="Oracle Sans Light" charset="0"/>
                <a:ea typeface="Oracle Sans Light" charset="0"/>
                <a:cs typeface="Oracle Sans Light" charset="0"/>
              </a:rPr>
              <a:t>List of Categories</a:t>
            </a:r>
          </a:p>
          <a:p>
            <a:pPr marL="0" indent="0">
              <a:lnSpc>
                <a:spcPct val="100000"/>
              </a:lnSpc>
              <a:spcBef>
                <a:spcPts val="0"/>
              </a:spcBef>
              <a:buClrTx/>
              <a:buSzTx/>
              <a:buNone/>
            </a:pPr>
            <a:endParaRPr lang="en-US" sz="900" b="1" dirty="0" smtClean="0">
              <a:latin typeface="Oracle Sans Light" charset="0"/>
              <a:ea typeface="Oracle Sans Light" charset="0"/>
              <a:cs typeface="Oracle Sans Light" charset="0"/>
            </a:endParaRPr>
          </a:p>
          <a:p>
            <a:pPr>
              <a:lnSpc>
                <a:spcPct val="100000"/>
              </a:lnSpc>
              <a:spcBef>
                <a:spcPts val="0"/>
              </a:spcBef>
              <a:buClrTx/>
              <a:buSzTx/>
            </a:pPr>
            <a:r>
              <a:rPr lang="en-US" sz="900" dirty="0" smtClean="0">
                <a:latin typeface="Oracle Sans Light" charset="0"/>
                <a:ea typeface="Oracle Sans Light" charset="0"/>
                <a:cs typeface="Oracle Sans Light" charset="0"/>
              </a:rPr>
              <a:t>General (15)</a:t>
            </a:r>
          </a:p>
          <a:p>
            <a:pPr>
              <a:lnSpc>
                <a:spcPct val="100000"/>
              </a:lnSpc>
              <a:spcBef>
                <a:spcPts val="0"/>
              </a:spcBef>
              <a:buClrTx/>
              <a:buSzTx/>
            </a:pPr>
            <a:r>
              <a:rPr lang="en-US" sz="900" dirty="0" smtClean="0">
                <a:latin typeface="Oracle Sans Light" charset="0"/>
                <a:ea typeface="Oracle Sans Light" charset="0"/>
                <a:cs typeface="Oracle Sans Light" charset="0"/>
              </a:rPr>
              <a:t>Compute (31)</a:t>
            </a:r>
          </a:p>
          <a:p>
            <a:pPr>
              <a:lnSpc>
                <a:spcPct val="100000"/>
              </a:lnSpc>
              <a:spcBef>
                <a:spcPts val="0"/>
              </a:spcBef>
              <a:buClrTx/>
              <a:buSzTx/>
            </a:pPr>
            <a:r>
              <a:rPr lang="en-US" sz="900" dirty="0" smtClean="0">
                <a:latin typeface="Oracle Sans Light" charset="0"/>
                <a:ea typeface="Oracle Sans Light" charset="0"/>
                <a:cs typeface="Oracle Sans Light" charset="0"/>
              </a:rPr>
              <a:t>Networking (31)</a:t>
            </a:r>
          </a:p>
          <a:p>
            <a:pPr>
              <a:lnSpc>
                <a:spcPct val="100000"/>
              </a:lnSpc>
              <a:spcBef>
                <a:spcPts val="0"/>
              </a:spcBef>
              <a:buClrTx/>
              <a:buSzTx/>
            </a:pPr>
            <a:r>
              <a:rPr lang="en-US" sz="900" dirty="0" smtClean="0">
                <a:latin typeface="Oracle Sans Light" charset="0"/>
                <a:ea typeface="Oracle Sans Light" charset="0"/>
                <a:cs typeface="Oracle Sans Light" charset="0"/>
              </a:rPr>
              <a:t>Storage (13)</a:t>
            </a:r>
          </a:p>
          <a:p>
            <a:pPr>
              <a:lnSpc>
                <a:spcPct val="100000"/>
              </a:lnSpc>
              <a:spcBef>
                <a:spcPts val="0"/>
              </a:spcBef>
              <a:buClrTx/>
              <a:buSzTx/>
            </a:pPr>
            <a:r>
              <a:rPr lang="en-US" sz="900" dirty="0" smtClean="0">
                <a:latin typeface="Oracle Sans Light" charset="0"/>
                <a:ea typeface="Oracle Sans Light" charset="0"/>
                <a:cs typeface="Oracle Sans Light" charset="0"/>
              </a:rPr>
              <a:t>Web (13)</a:t>
            </a:r>
          </a:p>
          <a:p>
            <a:pPr>
              <a:lnSpc>
                <a:spcPct val="100000"/>
              </a:lnSpc>
              <a:spcBef>
                <a:spcPts val="0"/>
              </a:spcBef>
              <a:buClrTx/>
              <a:buSzTx/>
            </a:pPr>
            <a:r>
              <a:rPr lang="en-US" sz="900" dirty="0" smtClean="0">
                <a:latin typeface="Oracle Sans Light" charset="0"/>
                <a:ea typeface="Oracle Sans Light" charset="0"/>
                <a:cs typeface="Oracle Sans Light" charset="0"/>
              </a:rPr>
              <a:t>Mobile (3)</a:t>
            </a:r>
          </a:p>
          <a:p>
            <a:pPr>
              <a:lnSpc>
                <a:spcPct val="100000"/>
              </a:lnSpc>
              <a:spcBef>
                <a:spcPts val="0"/>
              </a:spcBef>
              <a:buClrTx/>
              <a:buSzTx/>
            </a:pPr>
            <a:r>
              <a:rPr lang="en-US" sz="900" dirty="0" smtClean="0">
                <a:latin typeface="Oracle Sans Light" charset="0"/>
                <a:ea typeface="Oracle Sans Light" charset="0"/>
                <a:cs typeface="Oracle Sans Light" charset="0"/>
              </a:rPr>
              <a:t>Containers (7)</a:t>
            </a:r>
          </a:p>
          <a:p>
            <a:pPr>
              <a:lnSpc>
                <a:spcPct val="100000"/>
              </a:lnSpc>
              <a:spcBef>
                <a:spcPts val="0"/>
              </a:spcBef>
              <a:buClrTx/>
              <a:buSzTx/>
            </a:pPr>
            <a:r>
              <a:rPr lang="en-US" sz="900" dirty="0" smtClean="0">
                <a:latin typeface="Oracle Sans Light" charset="0"/>
                <a:ea typeface="Oracle Sans Light" charset="0"/>
                <a:cs typeface="Oracle Sans Light" charset="0"/>
              </a:rPr>
              <a:t>Databases (18)</a:t>
            </a:r>
          </a:p>
          <a:p>
            <a:pPr>
              <a:lnSpc>
                <a:spcPct val="100000"/>
              </a:lnSpc>
              <a:spcBef>
                <a:spcPts val="0"/>
              </a:spcBef>
              <a:buClrTx/>
              <a:buSzTx/>
            </a:pPr>
            <a:r>
              <a:rPr lang="en-US" sz="900" dirty="0" smtClean="0">
                <a:latin typeface="Oracle Sans Light" charset="0"/>
                <a:ea typeface="Oracle Sans Light" charset="0"/>
                <a:cs typeface="Oracle Sans Light" charset="0"/>
              </a:rPr>
              <a:t>Analytics (14)</a:t>
            </a:r>
          </a:p>
          <a:p>
            <a:pPr>
              <a:lnSpc>
                <a:spcPct val="100000"/>
              </a:lnSpc>
              <a:spcBef>
                <a:spcPts val="0"/>
              </a:spcBef>
              <a:buClrTx/>
              <a:buSzTx/>
            </a:pPr>
            <a:r>
              <a:rPr lang="en-US" sz="900" dirty="0" err="1" smtClean="0">
                <a:latin typeface="Oracle Sans Light" charset="0"/>
                <a:ea typeface="Oracle Sans Light" charset="0"/>
                <a:cs typeface="Oracle Sans Light" charset="0"/>
              </a:rPr>
              <a:t>Blockchain</a:t>
            </a:r>
            <a:r>
              <a:rPr lang="en-US" sz="900" dirty="0" smtClean="0">
                <a:latin typeface="Oracle Sans Light" charset="0"/>
                <a:ea typeface="Oracle Sans Light" charset="0"/>
                <a:cs typeface="Oracle Sans Light" charset="0"/>
              </a:rPr>
              <a:t> (1)</a:t>
            </a:r>
          </a:p>
          <a:p>
            <a:pPr>
              <a:lnSpc>
                <a:spcPct val="100000"/>
              </a:lnSpc>
              <a:spcBef>
                <a:spcPts val="0"/>
              </a:spcBef>
              <a:buClrTx/>
              <a:buSzTx/>
            </a:pPr>
            <a:r>
              <a:rPr lang="en-US" sz="900" dirty="0" smtClean="0">
                <a:latin typeface="Oracle Sans Light" charset="0"/>
                <a:ea typeface="Oracle Sans Light" charset="0"/>
                <a:cs typeface="Oracle Sans Light" charset="0"/>
              </a:rPr>
              <a:t>AI &amp; Machine Learning (8)</a:t>
            </a:r>
          </a:p>
          <a:p>
            <a:pPr>
              <a:lnSpc>
                <a:spcPct val="100000"/>
              </a:lnSpc>
              <a:spcBef>
                <a:spcPts val="0"/>
              </a:spcBef>
              <a:buClrTx/>
              <a:buSzTx/>
            </a:pPr>
            <a:r>
              <a:rPr lang="en-US" sz="900" dirty="0" smtClean="0">
                <a:latin typeface="Oracle Sans Light" charset="0"/>
                <a:ea typeface="Oracle Sans Light" charset="0"/>
                <a:cs typeface="Oracle Sans Light" charset="0"/>
              </a:rPr>
              <a:t>Internet of Things (23)</a:t>
            </a:r>
          </a:p>
          <a:p>
            <a:pPr>
              <a:lnSpc>
                <a:spcPct val="100000"/>
              </a:lnSpc>
              <a:spcBef>
                <a:spcPts val="0"/>
              </a:spcBef>
              <a:buClrTx/>
              <a:buSzTx/>
            </a:pPr>
            <a:r>
              <a:rPr lang="en-US" sz="900" dirty="0" smtClean="0">
                <a:latin typeface="Oracle Sans Light" charset="0"/>
                <a:ea typeface="Oracle Sans Light" charset="0"/>
                <a:cs typeface="Oracle Sans Light" charset="0"/>
              </a:rPr>
              <a:t>Mixed Reality (2)</a:t>
            </a:r>
          </a:p>
          <a:p>
            <a:pPr>
              <a:lnSpc>
                <a:spcPct val="100000"/>
              </a:lnSpc>
              <a:spcBef>
                <a:spcPts val="0"/>
              </a:spcBef>
              <a:buClrTx/>
              <a:buSzTx/>
            </a:pPr>
            <a:r>
              <a:rPr lang="en-US" sz="900" dirty="0" smtClean="0">
                <a:latin typeface="Oracle Sans Light" charset="0"/>
                <a:ea typeface="Oracle Sans Light" charset="0"/>
                <a:cs typeface="Oracle Sans Light" charset="0"/>
              </a:rPr>
              <a:t>Integration (20)</a:t>
            </a:r>
          </a:p>
          <a:p>
            <a:pPr>
              <a:lnSpc>
                <a:spcPct val="100000"/>
              </a:lnSpc>
              <a:spcBef>
                <a:spcPts val="0"/>
              </a:spcBef>
              <a:buClrTx/>
              <a:buSzTx/>
            </a:pPr>
            <a:r>
              <a:rPr lang="en-US" sz="900" dirty="0" smtClean="0">
                <a:latin typeface="Oracle Sans Light" charset="0"/>
                <a:ea typeface="Oracle Sans Light" charset="0"/>
                <a:cs typeface="Oracle Sans Light" charset="0"/>
              </a:rPr>
              <a:t>Identity (13)</a:t>
            </a:r>
          </a:p>
          <a:p>
            <a:pPr>
              <a:lnSpc>
                <a:spcPct val="100000"/>
              </a:lnSpc>
              <a:spcBef>
                <a:spcPts val="0"/>
              </a:spcBef>
              <a:buClrTx/>
              <a:buSzTx/>
            </a:pPr>
            <a:r>
              <a:rPr lang="en-US" sz="900" dirty="0" smtClean="0">
                <a:latin typeface="Oracle Sans Light" charset="0"/>
                <a:ea typeface="Oracle Sans Light" charset="0"/>
                <a:cs typeface="Oracle Sans Light" charset="0"/>
              </a:rPr>
              <a:t>Security (8)</a:t>
            </a:r>
          </a:p>
          <a:p>
            <a:pPr>
              <a:lnSpc>
                <a:spcPct val="100000"/>
              </a:lnSpc>
              <a:spcBef>
                <a:spcPts val="0"/>
              </a:spcBef>
              <a:buClrTx/>
              <a:buSzTx/>
            </a:pPr>
            <a:r>
              <a:rPr lang="en-US" sz="900" dirty="0" smtClean="0">
                <a:latin typeface="Oracle Sans Light" charset="0"/>
                <a:ea typeface="Oracle Sans Light" charset="0"/>
                <a:cs typeface="Oracle Sans Light" charset="0"/>
              </a:rPr>
              <a:t>DevOps (6)</a:t>
            </a:r>
          </a:p>
          <a:p>
            <a:pPr>
              <a:lnSpc>
                <a:spcPct val="100000"/>
              </a:lnSpc>
              <a:spcBef>
                <a:spcPts val="0"/>
              </a:spcBef>
              <a:buClrTx/>
              <a:buSzTx/>
            </a:pPr>
            <a:r>
              <a:rPr lang="en-US" sz="900" dirty="0" smtClean="0">
                <a:latin typeface="Oracle Sans Light" charset="0"/>
                <a:ea typeface="Oracle Sans Light" charset="0"/>
                <a:cs typeface="Oracle Sans Light" charset="0"/>
              </a:rPr>
              <a:t>Migrate (5)</a:t>
            </a:r>
          </a:p>
          <a:p>
            <a:pPr>
              <a:lnSpc>
                <a:spcPct val="100000"/>
              </a:lnSpc>
              <a:spcBef>
                <a:spcPts val="0"/>
              </a:spcBef>
              <a:buClrTx/>
              <a:buSzTx/>
            </a:pPr>
            <a:r>
              <a:rPr lang="en-US" sz="900" dirty="0" smtClean="0">
                <a:latin typeface="Oracle Sans Light" charset="0"/>
                <a:ea typeface="Oracle Sans Light" charset="0"/>
                <a:cs typeface="Oracle Sans Light" charset="0"/>
              </a:rPr>
              <a:t>Monitor (7)</a:t>
            </a:r>
          </a:p>
          <a:p>
            <a:pPr>
              <a:lnSpc>
                <a:spcPct val="100000"/>
              </a:lnSpc>
              <a:spcBef>
                <a:spcPts val="0"/>
              </a:spcBef>
              <a:buClrTx/>
              <a:buSzTx/>
            </a:pPr>
            <a:r>
              <a:rPr lang="en-US" sz="900" dirty="0" smtClean="0">
                <a:latin typeface="Oracle Sans Light" charset="0"/>
                <a:ea typeface="Oracle Sans Light" charset="0"/>
                <a:cs typeface="Oracle Sans Light" charset="0"/>
              </a:rPr>
              <a:t>Management &amp; Governance (24)</a:t>
            </a:r>
          </a:p>
          <a:p>
            <a:pPr>
              <a:lnSpc>
                <a:spcPct val="100000"/>
              </a:lnSpc>
              <a:spcBef>
                <a:spcPts val="0"/>
              </a:spcBef>
              <a:buClrTx/>
              <a:buSzTx/>
            </a:pPr>
            <a:r>
              <a:rPr lang="en-US" sz="900" dirty="0" smtClean="0">
                <a:latin typeface="Oracle Sans Light" charset="0"/>
                <a:ea typeface="Oracle Sans Light" charset="0"/>
                <a:cs typeface="Oracle Sans Light" charset="0"/>
              </a:rPr>
              <a:t>Intune (15)</a:t>
            </a:r>
          </a:p>
          <a:p>
            <a:pPr>
              <a:lnSpc>
                <a:spcPct val="100000"/>
              </a:lnSpc>
              <a:spcBef>
                <a:spcPts val="0"/>
              </a:spcBef>
              <a:buClrTx/>
              <a:buSzTx/>
            </a:pPr>
            <a:r>
              <a:rPr lang="en-US" sz="900" dirty="0" smtClean="0">
                <a:latin typeface="Oracle Sans Light" charset="0"/>
                <a:ea typeface="Oracle Sans Light" charset="0"/>
                <a:cs typeface="Oracle Sans Light" charset="0"/>
              </a:rPr>
              <a:t>Other (50)</a:t>
            </a:r>
            <a:endParaRPr lang="en-US" sz="900" dirty="0" smtClean="0">
              <a:latin typeface="Oracle Sans Light" charset="0"/>
              <a:ea typeface="Oracle Sans Light" charset="0"/>
              <a:cs typeface="Oracle Sans Light" charset="0"/>
            </a:endParaRPr>
          </a:p>
        </p:txBody>
      </p:sp>
    </p:spTree>
    <p:extLst>
      <p:ext uri="{BB962C8B-B14F-4D97-AF65-F5344CB8AC3E}">
        <p14:creationId xmlns:p14="http://schemas.microsoft.com/office/powerpoint/2010/main" val="1711915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210D3AEF-CB7E-7F45-8FB2-B74A50EA11EF}"/>
              </a:ext>
            </a:extLst>
          </p:cNvPr>
          <p:cNvSpPr>
            <a:spLocks noGrp="1"/>
          </p:cNvSpPr>
          <p:nvPr>
            <p:ph type="body" idx="1"/>
          </p:nvPr>
        </p:nvSpPr>
        <p:spPr/>
        <p:txBody>
          <a:bodyPr/>
          <a:lstStyle/>
          <a:p>
            <a:r>
              <a:rPr lang="en-US" dirty="0" smtClean="0"/>
              <a:t>Homepage</a:t>
            </a:r>
            <a:endParaRPr lang="en-US" dirty="0"/>
          </a:p>
        </p:txBody>
      </p:sp>
      <p:sp>
        <p:nvSpPr>
          <p:cNvPr id="3" name="Title 2">
            <a:extLst>
              <a:ext uri="{FF2B5EF4-FFF2-40B4-BE49-F238E27FC236}">
                <a16:creationId xmlns:a16="http://schemas.microsoft.com/office/drawing/2014/main" xmlns="" id="{FBF08097-C8AC-4C49-81E0-E3CD1AD5643B}"/>
              </a:ext>
            </a:extLst>
          </p:cNvPr>
          <p:cNvSpPr>
            <a:spLocks noGrp="1"/>
          </p:cNvSpPr>
          <p:nvPr>
            <p:ph type="title"/>
          </p:nvPr>
        </p:nvSpPr>
        <p:spPr/>
        <p:txBody>
          <a:bodyPr/>
          <a:lstStyle/>
          <a:p>
            <a:r>
              <a:rPr lang="en-US" cap="none" dirty="0" smtClean="0"/>
              <a:t>Areas of Comparison</a:t>
            </a:r>
            <a:endParaRPr lang="en-US" cap="none" dirty="0"/>
          </a:p>
        </p:txBody>
      </p:sp>
      <p:sp>
        <p:nvSpPr>
          <p:cNvPr id="4" name="Text Placeholder 3">
            <a:extLst>
              <a:ext uri="{FF2B5EF4-FFF2-40B4-BE49-F238E27FC236}">
                <a16:creationId xmlns:a16="http://schemas.microsoft.com/office/drawing/2014/main" xmlns="" id="{93AA26AD-60B2-0C4B-B406-28961F4E4E90}"/>
              </a:ext>
            </a:extLst>
          </p:cNvPr>
          <p:cNvSpPr>
            <a:spLocks noGrp="1"/>
          </p:cNvSpPr>
          <p:nvPr>
            <p:ph type="body" sz="quarter" idx="10"/>
          </p:nvPr>
        </p:nvSpPr>
        <p:spPr/>
        <p:txBody>
          <a:bodyPr/>
          <a:lstStyle/>
          <a:p>
            <a:pPr>
              <a:buFont typeface="Wingdings" charset="2"/>
              <a:buChar char="§"/>
            </a:pPr>
            <a:r>
              <a:rPr lang="en-US" dirty="0"/>
              <a:t>1</a:t>
            </a:r>
          </a:p>
        </p:txBody>
      </p:sp>
      <p:sp>
        <p:nvSpPr>
          <p:cNvPr id="5" name="Text Placeholder 4">
            <a:extLst>
              <a:ext uri="{FF2B5EF4-FFF2-40B4-BE49-F238E27FC236}">
                <a16:creationId xmlns:a16="http://schemas.microsoft.com/office/drawing/2014/main" xmlns="" id="{1D53D1CD-AF6F-AB41-A248-F132F08A2B93}"/>
              </a:ext>
            </a:extLst>
          </p:cNvPr>
          <p:cNvSpPr>
            <a:spLocks noGrp="1"/>
          </p:cNvSpPr>
          <p:nvPr>
            <p:ph type="body" sz="quarter" idx="11"/>
          </p:nvPr>
        </p:nvSpPr>
        <p:spPr/>
        <p:txBody>
          <a:bodyPr/>
          <a:lstStyle/>
          <a:p>
            <a:pPr>
              <a:buFont typeface="Wingdings" charset="2"/>
              <a:buChar char="§"/>
            </a:pPr>
            <a:r>
              <a:rPr lang="en-US" dirty="0">
                <a:solidFill>
                  <a:schemeClr val="accent2">
                    <a:lumMod val="50000"/>
                    <a:alpha val="40000"/>
                  </a:schemeClr>
                </a:solidFill>
              </a:rPr>
              <a:t>2</a:t>
            </a:r>
          </a:p>
        </p:txBody>
      </p:sp>
      <p:sp>
        <p:nvSpPr>
          <p:cNvPr id="6" name="Text Placeholder 5">
            <a:extLst>
              <a:ext uri="{FF2B5EF4-FFF2-40B4-BE49-F238E27FC236}">
                <a16:creationId xmlns:a16="http://schemas.microsoft.com/office/drawing/2014/main" xmlns="" id="{03309067-4E8F-E243-81FC-305E54A19C28}"/>
              </a:ext>
            </a:extLst>
          </p:cNvPr>
          <p:cNvSpPr>
            <a:spLocks noGrp="1"/>
          </p:cNvSpPr>
          <p:nvPr>
            <p:ph type="body" sz="quarter" idx="12"/>
          </p:nvPr>
        </p:nvSpPr>
        <p:spPr/>
        <p:txBody>
          <a:bodyPr/>
          <a:lstStyle/>
          <a:p>
            <a:pPr>
              <a:buFont typeface="Wingdings" charset="2"/>
              <a:buChar char="§"/>
            </a:pPr>
            <a:r>
              <a:rPr lang="en-US" dirty="0">
                <a:solidFill>
                  <a:schemeClr val="accent2">
                    <a:lumMod val="50000"/>
                    <a:alpha val="40000"/>
                  </a:schemeClr>
                </a:solidFill>
              </a:rPr>
              <a:t>3</a:t>
            </a:r>
          </a:p>
        </p:txBody>
      </p:sp>
      <p:sp>
        <p:nvSpPr>
          <p:cNvPr id="7" name="Text Placeholder 6">
            <a:extLst>
              <a:ext uri="{FF2B5EF4-FFF2-40B4-BE49-F238E27FC236}">
                <a16:creationId xmlns:a16="http://schemas.microsoft.com/office/drawing/2014/main" xmlns="" id="{F38FF45F-1146-4C49-ACBB-12902DF36C40}"/>
              </a:ext>
            </a:extLst>
          </p:cNvPr>
          <p:cNvSpPr>
            <a:spLocks noGrp="1"/>
          </p:cNvSpPr>
          <p:nvPr>
            <p:ph type="body" sz="quarter" idx="13"/>
          </p:nvPr>
        </p:nvSpPr>
        <p:spPr/>
        <p:txBody>
          <a:bodyPr/>
          <a:lstStyle/>
          <a:p>
            <a:pPr>
              <a:buFont typeface="Wingdings" charset="2"/>
              <a:buChar char="§"/>
            </a:pPr>
            <a:r>
              <a:rPr lang="en-US" dirty="0">
                <a:solidFill>
                  <a:schemeClr val="accent2">
                    <a:lumMod val="50000"/>
                    <a:alpha val="40000"/>
                  </a:schemeClr>
                </a:solidFill>
              </a:rPr>
              <a:t>4</a:t>
            </a:r>
          </a:p>
        </p:txBody>
      </p:sp>
      <p:sp>
        <p:nvSpPr>
          <p:cNvPr id="8" name="Text Placeholder 7">
            <a:extLst>
              <a:ext uri="{FF2B5EF4-FFF2-40B4-BE49-F238E27FC236}">
                <a16:creationId xmlns:a16="http://schemas.microsoft.com/office/drawing/2014/main" xmlns="" id="{6A1BBE09-B3BB-D349-9BFE-1FA55951F431}"/>
              </a:ext>
            </a:extLst>
          </p:cNvPr>
          <p:cNvSpPr>
            <a:spLocks noGrp="1"/>
          </p:cNvSpPr>
          <p:nvPr>
            <p:ph type="body" sz="quarter" idx="14"/>
          </p:nvPr>
        </p:nvSpPr>
        <p:spPr/>
        <p:txBody>
          <a:bodyPr/>
          <a:lstStyle/>
          <a:p>
            <a:pPr>
              <a:buFont typeface="Wingdings" charset="2"/>
              <a:buChar char="§"/>
            </a:pPr>
            <a:r>
              <a:rPr lang="en-US" dirty="0">
                <a:solidFill>
                  <a:schemeClr val="accent2">
                    <a:lumMod val="50000"/>
                    <a:alpha val="40000"/>
                  </a:schemeClr>
                </a:solidFill>
              </a:rPr>
              <a:t>5</a:t>
            </a:r>
          </a:p>
        </p:txBody>
      </p:sp>
      <p:sp>
        <p:nvSpPr>
          <p:cNvPr id="10" name="Text Placeholder 9">
            <a:extLst>
              <a:ext uri="{FF2B5EF4-FFF2-40B4-BE49-F238E27FC236}">
                <a16:creationId xmlns:a16="http://schemas.microsoft.com/office/drawing/2014/main" xmlns="" id="{E02C68B2-2A22-6842-AFF5-B86DD32DA028}"/>
              </a:ext>
            </a:extLst>
          </p:cNvPr>
          <p:cNvSpPr>
            <a:spLocks noGrp="1"/>
          </p:cNvSpPr>
          <p:nvPr>
            <p:ph type="body" idx="16"/>
          </p:nvPr>
        </p:nvSpPr>
        <p:spPr/>
        <p:txBody>
          <a:bodyPr/>
          <a:lstStyle/>
          <a:p>
            <a:r>
              <a:rPr lang="en-US" dirty="0">
                <a:solidFill>
                  <a:srgbClr val="4E3629">
                    <a:alpha val="40000"/>
                  </a:srgbClr>
                </a:solidFill>
              </a:rPr>
              <a:t>Support Requests in Header</a:t>
            </a:r>
          </a:p>
        </p:txBody>
      </p:sp>
      <p:sp>
        <p:nvSpPr>
          <p:cNvPr id="11" name="Text Placeholder 10">
            <a:extLst>
              <a:ext uri="{FF2B5EF4-FFF2-40B4-BE49-F238E27FC236}">
                <a16:creationId xmlns:a16="http://schemas.microsoft.com/office/drawing/2014/main" xmlns="" id="{FCD5F1C4-4E16-A64E-B002-0F24E841636E}"/>
              </a:ext>
            </a:extLst>
          </p:cNvPr>
          <p:cNvSpPr>
            <a:spLocks noGrp="1"/>
          </p:cNvSpPr>
          <p:nvPr>
            <p:ph type="body" idx="17"/>
          </p:nvPr>
        </p:nvSpPr>
        <p:spPr/>
        <p:txBody>
          <a:bodyPr/>
          <a:lstStyle/>
          <a:p>
            <a:r>
              <a:rPr lang="en-US" dirty="0">
                <a:solidFill>
                  <a:srgbClr val="4E3629">
                    <a:alpha val="40000"/>
                  </a:srgbClr>
                </a:solidFill>
              </a:rPr>
              <a:t>Support Request Dropdowns</a:t>
            </a:r>
          </a:p>
        </p:txBody>
      </p:sp>
      <p:sp>
        <p:nvSpPr>
          <p:cNvPr id="12" name="Text Placeholder 11">
            <a:extLst>
              <a:ext uri="{FF2B5EF4-FFF2-40B4-BE49-F238E27FC236}">
                <a16:creationId xmlns:a16="http://schemas.microsoft.com/office/drawing/2014/main" xmlns="" id="{8CF77E92-6B2E-9F46-A561-D71CB6740DDD}"/>
              </a:ext>
            </a:extLst>
          </p:cNvPr>
          <p:cNvSpPr>
            <a:spLocks noGrp="1"/>
          </p:cNvSpPr>
          <p:nvPr>
            <p:ph type="body" idx="18"/>
          </p:nvPr>
        </p:nvSpPr>
        <p:spPr/>
        <p:txBody>
          <a:bodyPr/>
          <a:lstStyle/>
          <a:p>
            <a:r>
              <a:rPr lang="en-US" dirty="0">
                <a:solidFill>
                  <a:srgbClr val="4E3629">
                    <a:alpha val="40000"/>
                  </a:srgbClr>
                </a:solidFill>
              </a:rPr>
              <a:t>Support Requests List View</a:t>
            </a:r>
          </a:p>
        </p:txBody>
      </p:sp>
      <p:sp>
        <p:nvSpPr>
          <p:cNvPr id="13" name="Text Placeholder 12">
            <a:extLst>
              <a:ext uri="{FF2B5EF4-FFF2-40B4-BE49-F238E27FC236}">
                <a16:creationId xmlns:a16="http://schemas.microsoft.com/office/drawing/2014/main" xmlns="" id="{B78BB0D7-6780-E54D-BCBA-9FC4E88F1A6A}"/>
              </a:ext>
            </a:extLst>
          </p:cNvPr>
          <p:cNvSpPr>
            <a:spLocks noGrp="1"/>
          </p:cNvSpPr>
          <p:nvPr>
            <p:ph type="body" idx="19"/>
          </p:nvPr>
        </p:nvSpPr>
        <p:spPr/>
        <p:txBody>
          <a:bodyPr/>
          <a:lstStyle/>
          <a:p>
            <a:r>
              <a:rPr lang="en-US" dirty="0">
                <a:solidFill>
                  <a:srgbClr val="4E3629">
                    <a:alpha val="40000"/>
                  </a:srgbClr>
                </a:solidFill>
              </a:rPr>
              <a:t>Support Request Detail View</a:t>
            </a:r>
          </a:p>
        </p:txBody>
      </p:sp>
      <p:sp>
        <p:nvSpPr>
          <p:cNvPr id="14" name="Footer Placeholder 13">
            <a:extLst>
              <a:ext uri="{FF2B5EF4-FFF2-40B4-BE49-F238E27FC236}">
                <a16:creationId xmlns:a16="http://schemas.microsoft.com/office/drawing/2014/main" xmlns="" id="{B3314F86-522F-4C69-BAB3-BDB0C99DBC38}"/>
              </a:ext>
            </a:extLst>
          </p:cNvPr>
          <p:cNvSpPr>
            <a:spLocks noGrp="1"/>
          </p:cNvSpPr>
          <p:nvPr>
            <p:ph type="ftr" sz="quarter" idx="20"/>
          </p:nvPr>
        </p:nvSpPr>
        <p:spPr/>
        <p:txBody>
          <a:bodyPr/>
          <a:lstStyle/>
          <a:p>
            <a:r>
              <a:rPr lang="en-US" dirty="0"/>
              <a:t>Confidential – © 2019 Oracle </a:t>
            </a:r>
            <a:r>
              <a:rPr lang="en-US" dirty="0" smtClean="0"/>
              <a:t>Internal</a:t>
            </a:r>
            <a:endParaRPr lang="en-US" dirty="0"/>
          </a:p>
        </p:txBody>
      </p:sp>
      <p:sp>
        <p:nvSpPr>
          <p:cNvPr id="9" name="Slide Number Placeholder 8">
            <a:extLst>
              <a:ext uri="{FF2B5EF4-FFF2-40B4-BE49-F238E27FC236}">
                <a16:creationId xmlns:a16="http://schemas.microsoft.com/office/drawing/2014/main" xmlns="" id="{AD988BF4-4D5C-D546-B5F1-A6E4D35B43BD}"/>
              </a:ext>
            </a:extLst>
          </p:cNvPr>
          <p:cNvSpPr>
            <a:spLocks noGrp="1"/>
          </p:cNvSpPr>
          <p:nvPr>
            <p:ph type="sldNum" sz="quarter" idx="21"/>
          </p:nvPr>
        </p:nvSpPr>
        <p:spPr>
          <a:xfrm>
            <a:off x="768096" y="6272784"/>
            <a:ext cx="386443" cy="272377"/>
          </a:xfrm>
        </p:spPr>
        <p:txBody>
          <a:bodyPr/>
          <a:lstStyle/>
          <a:p>
            <a:fld id="{7C371504-33D9-B044-8C50-620C44A06CB1}" type="slidenum">
              <a:rPr lang="en-US" b="0" smtClean="0">
                <a:solidFill>
                  <a:schemeClr val="tx1"/>
                </a:solidFill>
                <a:latin typeface="Georgia" charset="0"/>
                <a:ea typeface="Georgia" charset="0"/>
                <a:cs typeface="Georgia" charset="0"/>
              </a:rPr>
              <a:pPr/>
              <a:t>3</a:t>
            </a:fld>
            <a:endParaRPr lang="en-US" b="0" dirty="0">
              <a:solidFill>
                <a:schemeClr val="tx1"/>
              </a:solidFill>
              <a:latin typeface="Georgia" charset="0"/>
              <a:ea typeface="Georgia" charset="0"/>
              <a:cs typeface="Georgia" charset="0"/>
            </a:endParaRPr>
          </a:p>
        </p:txBody>
      </p:sp>
    </p:spTree>
    <p:extLst>
      <p:ext uri="{BB962C8B-B14F-4D97-AF65-F5344CB8AC3E}">
        <p14:creationId xmlns:p14="http://schemas.microsoft.com/office/powerpoint/2010/main" val="286655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D7CAD22-833A-BB4A-90D2-9BCAA319B0D2}"/>
              </a:ext>
            </a:extLst>
          </p:cNvPr>
          <p:cNvSpPr>
            <a:spLocks noGrp="1"/>
          </p:cNvSpPr>
          <p:nvPr>
            <p:ph type="title"/>
          </p:nvPr>
        </p:nvSpPr>
        <p:spPr/>
        <p:txBody>
          <a:bodyPr/>
          <a:lstStyle/>
          <a:p>
            <a:r>
              <a:rPr lang="en-US" cap="none" dirty="0" smtClean="0"/>
              <a:t>Azure Homepage</a:t>
            </a:r>
            <a:endParaRPr lang="en-US" cap="none" dirty="0"/>
          </a:p>
        </p:txBody>
      </p:sp>
      <p:sp>
        <p:nvSpPr>
          <p:cNvPr id="3" name="Footer Placeholder 2">
            <a:extLst>
              <a:ext uri="{FF2B5EF4-FFF2-40B4-BE49-F238E27FC236}">
                <a16:creationId xmlns:a16="http://schemas.microsoft.com/office/drawing/2014/main" xmlns="" id="{6470FD5E-5909-4FC8-9BD0-6F7901A902F1}"/>
              </a:ext>
            </a:extLst>
          </p:cNvPr>
          <p:cNvSpPr>
            <a:spLocks noGrp="1"/>
          </p:cNvSpPr>
          <p:nvPr>
            <p:ph type="ftr" sz="quarter" idx="10"/>
          </p:nvPr>
        </p:nvSpPr>
        <p:spPr/>
        <p:txBody>
          <a:bodyPr/>
          <a:lstStyle/>
          <a:p>
            <a:r>
              <a:rPr lang="en-US" dirty="0"/>
              <a:t>Confidential – © 2019 Oracle </a:t>
            </a:r>
            <a:r>
              <a:rPr lang="en-US" dirty="0" smtClean="0"/>
              <a:t>Internal</a:t>
            </a:r>
            <a:endParaRPr lang="en-US" dirty="0"/>
          </a:p>
        </p:txBody>
      </p:sp>
      <p:sp>
        <p:nvSpPr>
          <p:cNvPr id="4" name="Slide Number Placeholder 3">
            <a:extLst>
              <a:ext uri="{FF2B5EF4-FFF2-40B4-BE49-F238E27FC236}">
                <a16:creationId xmlns:a16="http://schemas.microsoft.com/office/drawing/2014/main" xmlns="" id="{F9E8530A-883F-E944-B205-7A536F19D8C0}"/>
              </a:ext>
            </a:extLst>
          </p:cNvPr>
          <p:cNvSpPr>
            <a:spLocks noGrp="1"/>
          </p:cNvSpPr>
          <p:nvPr>
            <p:ph type="sldNum" sz="quarter" idx="11"/>
          </p:nvPr>
        </p:nvSpPr>
        <p:spPr>
          <a:xfrm>
            <a:off x="768096" y="6295597"/>
            <a:ext cx="386443" cy="253523"/>
          </a:xfrm>
        </p:spPr>
        <p:txBody>
          <a:bodyPr/>
          <a:lstStyle/>
          <a:p>
            <a:fld id="{7C371504-33D9-B044-8C50-620C44A06CB1}" type="slidenum">
              <a:rPr lang="en-US" b="0" smtClean="0">
                <a:solidFill>
                  <a:schemeClr val="tx1"/>
                </a:solidFill>
                <a:latin typeface="Georgia" charset="0"/>
                <a:ea typeface="Georgia" charset="0"/>
                <a:cs typeface="Georgia" charset="0"/>
              </a:rPr>
              <a:pPr/>
              <a:t>4</a:t>
            </a:fld>
            <a:endParaRPr lang="en-US" b="0" dirty="0">
              <a:solidFill>
                <a:schemeClr val="tx1"/>
              </a:solidFill>
              <a:latin typeface="Georgia" charset="0"/>
              <a:ea typeface="Georgia" charset="0"/>
              <a:cs typeface="Georgia"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89988" y="1853957"/>
            <a:ext cx="9012024" cy="4441640"/>
          </a:xfrm>
          <a:prstGeom prst="rect">
            <a:avLst/>
          </a:prstGeom>
        </p:spPr>
      </p:pic>
    </p:spTree>
    <p:extLst>
      <p:ext uri="{BB962C8B-B14F-4D97-AF65-F5344CB8AC3E}">
        <p14:creationId xmlns:p14="http://schemas.microsoft.com/office/powerpoint/2010/main" val="2070691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D7CAD22-833A-BB4A-90D2-9BCAA319B0D2}"/>
              </a:ext>
            </a:extLst>
          </p:cNvPr>
          <p:cNvSpPr>
            <a:spLocks noGrp="1"/>
          </p:cNvSpPr>
          <p:nvPr>
            <p:ph type="title"/>
          </p:nvPr>
        </p:nvSpPr>
        <p:spPr/>
        <p:txBody>
          <a:bodyPr/>
          <a:lstStyle/>
          <a:p>
            <a:r>
              <a:rPr lang="en-US" cap="none" dirty="0" smtClean="0"/>
              <a:t>Oracle Cloud Console</a:t>
            </a:r>
            <a:endParaRPr lang="en-US" cap="none" dirty="0"/>
          </a:p>
        </p:txBody>
      </p:sp>
      <p:sp>
        <p:nvSpPr>
          <p:cNvPr id="3" name="Footer Placeholder 2">
            <a:extLst>
              <a:ext uri="{FF2B5EF4-FFF2-40B4-BE49-F238E27FC236}">
                <a16:creationId xmlns:a16="http://schemas.microsoft.com/office/drawing/2014/main" xmlns="" id="{6470FD5E-5909-4FC8-9BD0-6F7901A902F1}"/>
              </a:ext>
            </a:extLst>
          </p:cNvPr>
          <p:cNvSpPr>
            <a:spLocks noGrp="1"/>
          </p:cNvSpPr>
          <p:nvPr>
            <p:ph type="ftr" sz="quarter" idx="10"/>
          </p:nvPr>
        </p:nvSpPr>
        <p:spPr/>
        <p:txBody>
          <a:bodyPr/>
          <a:lstStyle/>
          <a:p>
            <a:r>
              <a:rPr lang="en-US" dirty="0"/>
              <a:t>Confidential – © 2019 Oracle </a:t>
            </a:r>
            <a:r>
              <a:rPr lang="en-US" dirty="0" smtClean="0"/>
              <a:t>Internal</a:t>
            </a:r>
            <a:endParaRPr lang="en-US" dirty="0"/>
          </a:p>
        </p:txBody>
      </p:sp>
      <p:sp>
        <p:nvSpPr>
          <p:cNvPr id="4" name="Slide Number Placeholder 3">
            <a:extLst>
              <a:ext uri="{FF2B5EF4-FFF2-40B4-BE49-F238E27FC236}">
                <a16:creationId xmlns:a16="http://schemas.microsoft.com/office/drawing/2014/main" xmlns="" id="{F9E8530A-883F-E944-B205-7A536F19D8C0}"/>
              </a:ext>
            </a:extLst>
          </p:cNvPr>
          <p:cNvSpPr>
            <a:spLocks noGrp="1"/>
          </p:cNvSpPr>
          <p:nvPr>
            <p:ph type="sldNum" sz="quarter" idx="11"/>
          </p:nvPr>
        </p:nvSpPr>
        <p:spPr>
          <a:xfrm>
            <a:off x="768096" y="6295597"/>
            <a:ext cx="386443" cy="253523"/>
          </a:xfrm>
        </p:spPr>
        <p:txBody>
          <a:bodyPr/>
          <a:lstStyle/>
          <a:p>
            <a:fld id="{7C371504-33D9-B044-8C50-620C44A06CB1}" type="slidenum">
              <a:rPr lang="en-US" b="0" smtClean="0">
                <a:solidFill>
                  <a:schemeClr val="tx1"/>
                </a:solidFill>
                <a:latin typeface="Georgia" charset="0"/>
                <a:ea typeface="Georgia" charset="0"/>
                <a:cs typeface="Georgia" charset="0"/>
              </a:rPr>
              <a:pPr/>
              <a:t>5</a:t>
            </a:fld>
            <a:endParaRPr lang="en-US" b="0" dirty="0">
              <a:solidFill>
                <a:schemeClr val="tx1"/>
              </a:solidFill>
              <a:latin typeface="Georgia" charset="0"/>
              <a:ea typeface="Georgia" charset="0"/>
              <a:cs typeface="Georgia" charset="0"/>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9973" y="1898339"/>
            <a:ext cx="7889378" cy="4103227"/>
          </a:xfrm>
          <a:prstGeom prst="rect">
            <a:avLst/>
          </a:prstGeom>
        </p:spPr>
      </p:pic>
    </p:spTree>
    <p:extLst>
      <p:ext uri="{BB962C8B-B14F-4D97-AF65-F5344CB8AC3E}">
        <p14:creationId xmlns:p14="http://schemas.microsoft.com/office/powerpoint/2010/main" val="1222948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D7CAD22-833A-BB4A-90D2-9BCAA319B0D2}"/>
              </a:ext>
            </a:extLst>
          </p:cNvPr>
          <p:cNvSpPr>
            <a:spLocks noGrp="1"/>
          </p:cNvSpPr>
          <p:nvPr>
            <p:ph type="title"/>
          </p:nvPr>
        </p:nvSpPr>
        <p:spPr/>
        <p:txBody>
          <a:bodyPr/>
          <a:lstStyle/>
          <a:p>
            <a:r>
              <a:rPr lang="en-US" cap="none" dirty="0" smtClean="0"/>
              <a:t>First Impressions </a:t>
            </a:r>
            <a:r>
              <a:rPr lang="mr-IN" cap="none" dirty="0" smtClean="0"/>
              <a:t>–</a:t>
            </a:r>
            <a:r>
              <a:rPr lang="en-US" cap="none" dirty="0" smtClean="0"/>
              <a:t> Home Page</a:t>
            </a:r>
            <a:endParaRPr lang="en-US" cap="none" dirty="0"/>
          </a:p>
        </p:txBody>
      </p:sp>
      <p:sp>
        <p:nvSpPr>
          <p:cNvPr id="3" name="Footer Placeholder 2">
            <a:extLst>
              <a:ext uri="{FF2B5EF4-FFF2-40B4-BE49-F238E27FC236}">
                <a16:creationId xmlns:a16="http://schemas.microsoft.com/office/drawing/2014/main" xmlns="" id="{6470FD5E-5909-4FC8-9BD0-6F7901A902F1}"/>
              </a:ext>
            </a:extLst>
          </p:cNvPr>
          <p:cNvSpPr>
            <a:spLocks noGrp="1"/>
          </p:cNvSpPr>
          <p:nvPr>
            <p:ph type="ftr" sz="quarter" idx="10"/>
          </p:nvPr>
        </p:nvSpPr>
        <p:spPr/>
        <p:txBody>
          <a:bodyPr/>
          <a:lstStyle/>
          <a:p>
            <a:r>
              <a:rPr lang="en-US" dirty="0"/>
              <a:t>Confidential – © 2019 Oracle </a:t>
            </a:r>
            <a:r>
              <a:rPr lang="en-US" dirty="0" smtClean="0"/>
              <a:t>Internal</a:t>
            </a:r>
            <a:endParaRPr lang="en-US" dirty="0"/>
          </a:p>
        </p:txBody>
      </p:sp>
      <p:sp>
        <p:nvSpPr>
          <p:cNvPr id="4" name="Slide Number Placeholder 3">
            <a:extLst>
              <a:ext uri="{FF2B5EF4-FFF2-40B4-BE49-F238E27FC236}">
                <a16:creationId xmlns:a16="http://schemas.microsoft.com/office/drawing/2014/main" xmlns="" id="{F9E8530A-883F-E944-B205-7A536F19D8C0}"/>
              </a:ext>
            </a:extLst>
          </p:cNvPr>
          <p:cNvSpPr>
            <a:spLocks noGrp="1"/>
          </p:cNvSpPr>
          <p:nvPr>
            <p:ph type="sldNum" sz="quarter" idx="11"/>
          </p:nvPr>
        </p:nvSpPr>
        <p:spPr>
          <a:xfrm>
            <a:off x="768096" y="6295597"/>
            <a:ext cx="386443" cy="253523"/>
          </a:xfrm>
        </p:spPr>
        <p:txBody>
          <a:bodyPr/>
          <a:lstStyle/>
          <a:p>
            <a:fld id="{7C371504-33D9-B044-8C50-620C44A06CB1}" type="slidenum">
              <a:rPr lang="en-US" b="0" smtClean="0">
                <a:solidFill>
                  <a:schemeClr val="tx1"/>
                </a:solidFill>
                <a:latin typeface="Georgia" charset="0"/>
                <a:ea typeface="Georgia" charset="0"/>
                <a:cs typeface="Georgia" charset="0"/>
              </a:rPr>
              <a:pPr/>
              <a:t>6</a:t>
            </a:fld>
            <a:endParaRPr lang="en-US" b="0" dirty="0">
              <a:solidFill>
                <a:schemeClr val="tx1"/>
              </a:solidFill>
              <a:latin typeface="Georgia" charset="0"/>
              <a:ea typeface="Georgia" charset="0"/>
              <a:cs typeface="Georgia" charset="0"/>
            </a:endParaRPr>
          </a:p>
        </p:txBody>
      </p:sp>
      <p:sp>
        <p:nvSpPr>
          <p:cNvPr id="6" name="Text Placeholder 2">
            <a:extLst>
              <a:ext uri="{FF2B5EF4-FFF2-40B4-BE49-F238E27FC236}">
                <a16:creationId xmlns:a16="http://schemas.microsoft.com/office/drawing/2014/main" xmlns="" id="{88AAA16C-54BF-174C-8527-B9D30E0F99EA}"/>
              </a:ext>
            </a:extLst>
          </p:cNvPr>
          <p:cNvSpPr txBox="1">
            <a:spLocks/>
          </p:cNvSpPr>
          <p:nvPr/>
        </p:nvSpPr>
        <p:spPr>
          <a:xfrm>
            <a:off x="768095" y="2288559"/>
            <a:ext cx="9887835" cy="3360372"/>
          </a:xfrm>
          <a:prstGeom prst="rect">
            <a:avLst/>
          </a:prstGeom>
        </p:spPr>
        <p:txBody>
          <a:bodyPr/>
          <a:lst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a:lstStyle>
          <a:p>
            <a:r>
              <a:rPr lang="en-US" dirty="0" smtClean="0">
                <a:latin typeface="Oracle Sans Light" charset="0"/>
                <a:ea typeface="Oracle Sans Light" charset="0"/>
                <a:cs typeface="Oracle Sans Light" charset="0"/>
              </a:rPr>
              <a:t>Azure offers a simplistic icon driven homepage. The hierarchy is a top down approach but is lacking good header variation. </a:t>
            </a:r>
          </a:p>
          <a:p>
            <a:pPr>
              <a:buClr>
                <a:srgbClr val="C00000"/>
              </a:buClr>
            </a:pPr>
            <a:r>
              <a:rPr lang="en-US" dirty="0" smtClean="0">
                <a:latin typeface="Oracle Sans Light" charset="0"/>
                <a:ea typeface="Oracle Sans Light" charset="0"/>
                <a:cs typeface="Oracle Sans Light" charset="0"/>
              </a:rPr>
              <a:t>Azure does show recent resource creations up front which is nice for returning customers. They can dive right back into their work from before. Oracle Cloud Console does not do this.</a:t>
            </a:r>
          </a:p>
          <a:p>
            <a:r>
              <a:rPr lang="en-US" dirty="0" smtClean="0">
                <a:latin typeface="Oracle Sans Light" charset="0"/>
                <a:ea typeface="Oracle Sans Light" charset="0"/>
                <a:cs typeface="Oracle Sans Light" charset="0"/>
              </a:rPr>
              <a:t>Oracle Console is more accommodating to new users. Quick actions that get users creating new resources fast.</a:t>
            </a:r>
          </a:p>
          <a:p>
            <a:endParaRPr lang="en-US" dirty="0" smtClean="0">
              <a:latin typeface="Oracle Sans Light" charset="0"/>
              <a:ea typeface="Oracle Sans Light" charset="0"/>
              <a:cs typeface="Oracle Sans Light" charset="0"/>
            </a:endParaRPr>
          </a:p>
        </p:txBody>
      </p:sp>
    </p:spTree>
    <p:extLst>
      <p:ext uri="{BB962C8B-B14F-4D97-AF65-F5344CB8AC3E}">
        <p14:creationId xmlns:p14="http://schemas.microsoft.com/office/powerpoint/2010/main" val="1232316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D7CAD22-833A-BB4A-90D2-9BCAA319B0D2}"/>
              </a:ext>
            </a:extLst>
          </p:cNvPr>
          <p:cNvSpPr>
            <a:spLocks noGrp="1"/>
          </p:cNvSpPr>
          <p:nvPr>
            <p:ph type="title"/>
          </p:nvPr>
        </p:nvSpPr>
        <p:spPr/>
        <p:txBody>
          <a:bodyPr/>
          <a:lstStyle/>
          <a:p>
            <a:r>
              <a:rPr lang="en-US" cap="none" dirty="0" smtClean="0"/>
              <a:t>Suggested Usability Test Actions</a:t>
            </a:r>
            <a:endParaRPr lang="en-US" cap="none" dirty="0"/>
          </a:p>
        </p:txBody>
      </p:sp>
      <p:sp>
        <p:nvSpPr>
          <p:cNvPr id="3" name="Footer Placeholder 2">
            <a:extLst>
              <a:ext uri="{FF2B5EF4-FFF2-40B4-BE49-F238E27FC236}">
                <a16:creationId xmlns:a16="http://schemas.microsoft.com/office/drawing/2014/main" xmlns="" id="{6470FD5E-5909-4FC8-9BD0-6F7901A902F1}"/>
              </a:ext>
            </a:extLst>
          </p:cNvPr>
          <p:cNvSpPr>
            <a:spLocks noGrp="1"/>
          </p:cNvSpPr>
          <p:nvPr>
            <p:ph type="ftr" sz="quarter" idx="10"/>
          </p:nvPr>
        </p:nvSpPr>
        <p:spPr/>
        <p:txBody>
          <a:bodyPr/>
          <a:lstStyle/>
          <a:p>
            <a:r>
              <a:rPr lang="en-US" dirty="0"/>
              <a:t>Confidential – © 2019 Oracle </a:t>
            </a:r>
            <a:r>
              <a:rPr lang="en-US" dirty="0" smtClean="0"/>
              <a:t>Internal</a:t>
            </a:r>
            <a:endParaRPr lang="en-US" dirty="0"/>
          </a:p>
        </p:txBody>
      </p:sp>
      <p:sp>
        <p:nvSpPr>
          <p:cNvPr id="4" name="Slide Number Placeholder 3">
            <a:extLst>
              <a:ext uri="{FF2B5EF4-FFF2-40B4-BE49-F238E27FC236}">
                <a16:creationId xmlns:a16="http://schemas.microsoft.com/office/drawing/2014/main" xmlns="" id="{F9E8530A-883F-E944-B205-7A536F19D8C0}"/>
              </a:ext>
            </a:extLst>
          </p:cNvPr>
          <p:cNvSpPr>
            <a:spLocks noGrp="1"/>
          </p:cNvSpPr>
          <p:nvPr>
            <p:ph type="sldNum" sz="quarter" idx="11"/>
          </p:nvPr>
        </p:nvSpPr>
        <p:spPr>
          <a:xfrm>
            <a:off x="768096" y="6295597"/>
            <a:ext cx="386443" cy="253523"/>
          </a:xfrm>
        </p:spPr>
        <p:txBody>
          <a:bodyPr/>
          <a:lstStyle/>
          <a:p>
            <a:fld id="{7C371504-33D9-B044-8C50-620C44A06CB1}" type="slidenum">
              <a:rPr lang="en-US" b="0" smtClean="0">
                <a:solidFill>
                  <a:schemeClr val="tx1"/>
                </a:solidFill>
                <a:latin typeface="Georgia" charset="0"/>
                <a:ea typeface="Georgia" charset="0"/>
                <a:cs typeface="Georgia" charset="0"/>
              </a:rPr>
              <a:pPr/>
              <a:t>7</a:t>
            </a:fld>
            <a:endParaRPr lang="en-US" b="0" dirty="0">
              <a:solidFill>
                <a:schemeClr val="tx1"/>
              </a:solidFill>
              <a:latin typeface="Georgia" charset="0"/>
              <a:ea typeface="Georgia" charset="0"/>
              <a:cs typeface="Georgia" charset="0"/>
            </a:endParaRPr>
          </a:p>
        </p:txBody>
      </p:sp>
      <p:sp>
        <p:nvSpPr>
          <p:cNvPr id="6" name="Text Placeholder 2">
            <a:extLst>
              <a:ext uri="{FF2B5EF4-FFF2-40B4-BE49-F238E27FC236}">
                <a16:creationId xmlns:a16="http://schemas.microsoft.com/office/drawing/2014/main" xmlns="" id="{88AAA16C-54BF-174C-8527-B9D30E0F99EA}"/>
              </a:ext>
            </a:extLst>
          </p:cNvPr>
          <p:cNvSpPr txBox="1">
            <a:spLocks/>
          </p:cNvSpPr>
          <p:nvPr/>
        </p:nvSpPr>
        <p:spPr>
          <a:xfrm>
            <a:off x="768095" y="2288559"/>
            <a:ext cx="9887835" cy="3360372"/>
          </a:xfrm>
          <a:prstGeom prst="rect">
            <a:avLst/>
          </a:prstGeom>
        </p:spPr>
        <p:txBody>
          <a:bodyPr/>
          <a:lst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a:lstStyle>
          <a:p>
            <a:pPr>
              <a:buClr>
                <a:srgbClr val="C00000"/>
              </a:buClr>
            </a:pPr>
            <a:r>
              <a:rPr lang="en-US" dirty="0" smtClean="0">
                <a:latin typeface="Oracle Sans Light" charset="0"/>
                <a:ea typeface="Oracle Sans Light" charset="0"/>
                <a:cs typeface="Oracle Sans Light" charset="0"/>
              </a:rPr>
              <a:t>Investigate whether or not users value the recent resource area. Perform a test with users assuming they are returning users rather than new. Discover if there is a possibility to enhance Oracle Console with recent resource area.</a:t>
            </a:r>
          </a:p>
          <a:p>
            <a:pPr>
              <a:buClr>
                <a:srgbClr val="C00000"/>
              </a:buClr>
            </a:pPr>
            <a:r>
              <a:rPr lang="en-US" dirty="0">
                <a:latin typeface="Oracle Sans Light" charset="0"/>
                <a:ea typeface="Oracle Sans Light" charset="0"/>
                <a:cs typeface="Oracle Sans Light" charset="0"/>
              </a:rPr>
              <a:t>Give user a task, for example, create new virtual machine. Judge user’s speed, perception of speed and quality of result upon completing task.</a:t>
            </a:r>
          </a:p>
          <a:p>
            <a:pPr>
              <a:buClr>
                <a:srgbClr val="C00000"/>
              </a:buClr>
            </a:pPr>
            <a:r>
              <a:rPr lang="en-US" dirty="0">
                <a:latin typeface="Oracle Sans Light" charset="0"/>
                <a:ea typeface="Oracle Sans Light" charset="0"/>
                <a:cs typeface="Oracle Sans Light" charset="0"/>
              </a:rPr>
              <a:t>Identify areas of dismissal, why did the user dismiss this area and was the area’s information dismissal an acceptable user reaction</a:t>
            </a:r>
            <a:r>
              <a:rPr lang="en-US" dirty="0" smtClean="0">
                <a:latin typeface="Oracle Sans Light" charset="0"/>
                <a:ea typeface="Oracle Sans Light" charset="0"/>
                <a:cs typeface="Oracle Sans Light" charset="0"/>
              </a:rPr>
              <a:t>.</a:t>
            </a:r>
          </a:p>
          <a:p>
            <a:endParaRPr lang="en-US" dirty="0" smtClean="0">
              <a:latin typeface="Oracle Sans Light" charset="0"/>
              <a:ea typeface="Oracle Sans Light" charset="0"/>
              <a:cs typeface="Oracle Sans Light" charset="0"/>
            </a:endParaRPr>
          </a:p>
        </p:txBody>
      </p:sp>
    </p:spTree>
    <p:extLst>
      <p:ext uri="{BB962C8B-B14F-4D97-AF65-F5344CB8AC3E}">
        <p14:creationId xmlns:p14="http://schemas.microsoft.com/office/powerpoint/2010/main" val="518802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FBF08097-C8AC-4C49-81E0-E3CD1AD5643B}"/>
              </a:ext>
            </a:extLst>
          </p:cNvPr>
          <p:cNvSpPr>
            <a:spLocks noGrp="1"/>
          </p:cNvSpPr>
          <p:nvPr>
            <p:ph type="title"/>
          </p:nvPr>
        </p:nvSpPr>
        <p:spPr/>
        <p:txBody>
          <a:bodyPr/>
          <a:lstStyle/>
          <a:p>
            <a:r>
              <a:rPr lang="en-US" cap="none" dirty="0" smtClean="0"/>
              <a:t>Areas of Comparison</a:t>
            </a:r>
            <a:endParaRPr lang="en-US" cap="none" dirty="0"/>
          </a:p>
        </p:txBody>
      </p:sp>
      <p:sp>
        <p:nvSpPr>
          <p:cNvPr id="4" name="Text Placeholder 3">
            <a:extLst>
              <a:ext uri="{FF2B5EF4-FFF2-40B4-BE49-F238E27FC236}">
                <a16:creationId xmlns:a16="http://schemas.microsoft.com/office/drawing/2014/main" xmlns="" id="{93AA26AD-60B2-0C4B-B406-28961F4E4E90}"/>
              </a:ext>
            </a:extLst>
          </p:cNvPr>
          <p:cNvSpPr>
            <a:spLocks noGrp="1"/>
          </p:cNvSpPr>
          <p:nvPr>
            <p:ph type="body" sz="quarter" idx="10"/>
          </p:nvPr>
        </p:nvSpPr>
        <p:spPr/>
        <p:txBody>
          <a:bodyPr/>
          <a:lstStyle/>
          <a:p>
            <a:r>
              <a:rPr lang="en-US" dirty="0" smtClean="0">
                <a:solidFill>
                  <a:schemeClr val="accent2">
                    <a:lumMod val="50000"/>
                    <a:alpha val="40000"/>
                  </a:schemeClr>
                </a:solidFill>
              </a:rPr>
              <a:t>1</a:t>
            </a:r>
            <a:endParaRPr lang="en-US" dirty="0">
              <a:solidFill>
                <a:schemeClr val="accent2">
                  <a:lumMod val="50000"/>
                  <a:alpha val="40000"/>
                </a:schemeClr>
              </a:solidFill>
            </a:endParaRPr>
          </a:p>
        </p:txBody>
      </p:sp>
      <p:sp>
        <p:nvSpPr>
          <p:cNvPr id="5" name="Text Placeholder 4">
            <a:extLst>
              <a:ext uri="{FF2B5EF4-FFF2-40B4-BE49-F238E27FC236}">
                <a16:creationId xmlns:a16="http://schemas.microsoft.com/office/drawing/2014/main" xmlns="" id="{1D53D1CD-AF6F-AB41-A248-F132F08A2B93}"/>
              </a:ext>
            </a:extLst>
          </p:cNvPr>
          <p:cNvSpPr>
            <a:spLocks noGrp="1"/>
          </p:cNvSpPr>
          <p:nvPr>
            <p:ph type="body" sz="quarter" idx="11"/>
          </p:nvPr>
        </p:nvSpPr>
        <p:spPr/>
        <p:txBody>
          <a:bodyPr/>
          <a:lstStyle/>
          <a:p>
            <a:r>
              <a:rPr lang="en-US" dirty="0" smtClean="0"/>
              <a:t>2</a:t>
            </a:r>
            <a:endParaRPr lang="en-US" dirty="0"/>
          </a:p>
        </p:txBody>
      </p:sp>
      <p:sp>
        <p:nvSpPr>
          <p:cNvPr id="6" name="Text Placeholder 5">
            <a:extLst>
              <a:ext uri="{FF2B5EF4-FFF2-40B4-BE49-F238E27FC236}">
                <a16:creationId xmlns:a16="http://schemas.microsoft.com/office/drawing/2014/main" xmlns="" id="{03309067-4E8F-E243-81FC-305E54A19C28}"/>
              </a:ext>
            </a:extLst>
          </p:cNvPr>
          <p:cNvSpPr>
            <a:spLocks noGrp="1"/>
          </p:cNvSpPr>
          <p:nvPr>
            <p:ph type="body" sz="quarter" idx="12"/>
          </p:nvPr>
        </p:nvSpPr>
        <p:spPr/>
        <p:txBody>
          <a:bodyPr/>
          <a:lstStyle/>
          <a:p>
            <a:r>
              <a:rPr lang="en-US" dirty="0">
                <a:solidFill>
                  <a:schemeClr val="accent2">
                    <a:lumMod val="50000"/>
                    <a:alpha val="40000"/>
                  </a:schemeClr>
                </a:solidFill>
              </a:rPr>
              <a:t>3</a:t>
            </a:r>
          </a:p>
        </p:txBody>
      </p:sp>
      <p:sp>
        <p:nvSpPr>
          <p:cNvPr id="7" name="Text Placeholder 6">
            <a:extLst>
              <a:ext uri="{FF2B5EF4-FFF2-40B4-BE49-F238E27FC236}">
                <a16:creationId xmlns:a16="http://schemas.microsoft.com/office/drawing/2014/main" xmlns="" id="{F38FF45F-1146-4C49-ACBB-12902DF36C40}"/>
              </a:ext>
            </a:extLst>
          </p:cNvPr>
          <p:cNvSpPr>
            <a:spLocks noGrp="1"/>
          </p:cNvSpPr>
          <p:nvPr>
            <p:ph type="body" sz="quarter" idx="13"/>
          </p:nvPr>
        </p:nvSpPr>
        <p:spPr/>
        <p:txBody>
          <a:bodyPr/>
          <a:lstStyle/>
          <a:p>
            <a:r>
              <a:rPr lang="en-US" dirty="0">
                <a:solidFill>
                  <a:schemeClr val="accent2">
                    <a:lumMod val="50000"/>
                    <a:alpha val="40000"/>
                  </a:schemeClr>
                </a:solidFill>
              </a:rPr>
              <a:t>4</a:t>
            </a:r>
          </a:p>
        </p:txBody>
      </p:sp>
      <p:sp>
        <p:nvSpPr>
          <p:cNvPr id="8" name="Text Placeholder 7">
            <a:extLst>
              <a:ext uri="{FF2B5EF4-FFF2-40B4-BE49-F238E27FC236}">
                <a16:creationId xmlns:a16="http://schemas.microsoft.com/office/drawing/2014/main" xmlns="" id="{6A1BBE09-B3BB-D349-9BFE-1FA55951F431}"/>
              </a:ext>
            </a:extLst>
          </p:cNvPr>
          <p:cNvSpPr>
            <a:spLocks noGrp="1"/>
          </p:cNvSpPr>
          <p:nvPr>
            <p:ph type="body" sz="quarter" idx="14"/>
          </p:nvPr>
        </p:nvSpPr>
        <p:spPr/>
        <p:txBody>
          <a:bodyPr/>
          <a:lstStyle/>
          <a:p>
            <a:r>
              <a:rPr lang="en-US" dirty="0">
                <a:solidFill>
                  <a:schemeClr val="accent2">
                    <a:lumMod val="50000"/>
                    <a:alpha val="40000"/>
                  </a:schemeClr>
                </a:solidFill>
              </a:rPr>
              <a:t>5</a:t>
            </a:r>
          </a:p>
        </p:txBody>
      </p:sp>
      <p:sp>
        <p:nvSpPr>
          <p:cNvPr id="10" name="Text Placeholder 9">
            <a:extLst>
              <a:ext uri="{FF2B5EF4-FFF2-40B4-BE49-F238E27FC236}">
                <a16:creationId xmlns:a16="http://schemas.microsoft.com/office/drawing/2014/main" xmlns="" id="{E02C68B2-2A22-6842-AFF5-B86DD32DA028}"/>
              </a:ext>
            </a:extLst>
          </p:cNvPr>
          <p:cNvSpPr>
            <a:spLocks noGrp="1"/>
          </p:cNvSpPr>
          <p:nvPr>
            <p:ph type="body" idx="16"/>
          </p:nvPr>
        </p:nvSpPr>
        <p:spPr/>
        <p:txBody>
          <a:bodyPr/>
          <a:lstStyle/>
          <a:p>
            <a:r>
              <a:rPr lang="en-US" dirty="0"/>
              <a:t>Support Requests in Header</a:t>
            </a:r>
          </a:p>
        </p:txBody>
      </p:sp>
      <p:sp>
        <p:nvSpPr>
          <p:cNvPr id="11" name="Text Placeholder 10">
            <a:extLst>
              <a:ext uri="{FF2B5EF4-FFF2-40B4-BE49-F238E27FC236}">
                <a16:creationId xmlns:a16="http://schemas.microsoft.com/office/drawing/2014/main" xmlns="" id="{FCD5F1C4-4E16-A64E-B002-0F24E841636E}"/>
              </a:ext>
            </a:extLst>
          </p:cNvPr>
          <p:cNvSpPr>
            <a:spLocks noGrp="1"/>
          </p:cNvSpPr>
          <p:nvPr>
            <p:ph type="body" idx="17"/>
          </p:nvPr>
        </p:nvSpPr>
        <p:spPr/>
        <p:txBody>
          <a:bodyPr/>
          <a:lstStyle/>
          <a:p>
            <a:r>
              <a:rPr lang="en-US" dirty="0">
                <a:solidFill>
                  <a:srgbClr val="4E3629">
                    <a:alpha val="40000"/>
                  </a:srgbClr>
                </a:solidFill>
              </a:rPr>
              <a:t>Support Request Dropdowns</a:t>
            </a:r>
          </a:p>
        </p:txBody>
      </p:sp>
      <p:sp>
        <p:nvSpPr>
          <p:cNvPr id="12" name="Text Placeholder 11">
            <a:extLst>
              <a:ext uri="{FF2B5EF4-FFF2-40B4-BE49-F238E27FC236}">
                <a16:creationId xmlns:a16="http://schemas.microsoft.com/office/drawing/2014/main" xmlns="" id="{8CF77E92-6B2E-9F46-A561-D71CB6740DDD}"/>
              </a:ext>
            </a:extLst>
          </p:cNvPr>
          <p:cNvSpPr>
            <a:spLocks noGrp="1"/>
          </p:cNvSpPr>
          <p:nvPr>
            <p:ph type="body" idx="18"/>
          </p:nvPr>
        </p:nvSpPr>
        <p:spPr/>
        <p:txBody>
          <a:bodyPr/>
          <a:lstStyle/>
          <a:p>
            <a:r>
              <a:rPr lang="en-US" dirty="0">
                <a:solidFill>
                  <a:srgbClr val="4E3629">
                    <a:alpha val="40000"/>
                  </a:srgbClr>
                </a:solidFill>
              </a:rPr>
              <a:t>Support Requests List View</a:t>
            </a:r>
          </a:p>
          <a:p>
            <a:endParaRPr lang="en-US" dirty="0">
              <a:solidFill>
                <a:srgbClr val="4E3629">
                  <a:alpha val="40000"/>
                </a:srgbClr>
              </a:solidFill>
            </a:endParaRPr>
          </a:p>
        </p:txBody>
      </p:sp>
      <p:sp>
        <p:nvSpPr>
          <p:cNvPr id="13" name="Text Placeholder 12">
            <a:extLst>
              <a:ext uri="{FF2B5EF4-FFF2-40B4-BE49-F238E27FC236}">
                <a16:creationId xmlns:a16="http://schemas.microsoft.com/office/drawing/2014/main" xmlns="" id="{B78BB0D7-6780-E54D-BCBA-9FC4E88F1A6A}"/>
              </a:ext>
            </a:extLst>
          </p:cNvPr>
          <p:cNvSpPr>
            <a:spLocks noGrp="1"/>
          </p:cNvSpPr>
          <p:nvPr>
            <p:ph type="body" idx="19"/>
          </p:nvPr>
        </p:nvSpPr>
        <p:spPr/>
        <p:txBody>
          <a:bodyPr/>
          <a:lstStyle/>
          <a:p>
            <a:r>
              <a:rPr lang="en-US" dirty="0">
                <a:solidFill>
                  <a:srgbClr val="4E3629">
                    <a:alpha val="40000"/>
                  </a:srgbClr>
                </a:solidFill>
              </a:rPr>
              <a:t>Support Request Detail View</a:t>
            </a:r>
          </a:p>
        </p:txBody>
      </p:sp>
      <p:sp>
        <p:nvSpPr>
          <p:cNvPr id="14" name="Footer Placeholder 13">
            <a:extLst>
              <a:ext uri="{FF2B5EF4-FFF2-40B4-BE49-F238E27FC236}">
                <a16:creationId xmlns:a16="http://schemas.microsoft.com/office/drawing/2014/main" xmlns="" id="{B3314F86-522F-4C69-BAB3-BDB0C99DBC38}"/>
              </a:ext>
            </a:extLst>
          </p:cNvPr>
          <p:cNvSpPr>
            <a:spLocks noGrp="1"/>
          </p:cNvSpPr>
          <p:nvPr>
            <p:ph type="ftr" sz="quarter" idx="20"/>
          </p:nvPr>
        </p:nvSpPr>
        <p:spPr/>
        <p:txBody>
          <a:bodyPr/>
          <a:lstStyle/>
          <a:p>
            <a:r>
              <a:rPr lang="en-US" dirty="0"/>
              <a:t>Confidential – © 2019 Oracle </a:t>
            </a:r>
            <a:r>
              <a:rPr lang="en-US" dirty="0" smtClean="0"/>
              <a:t>Internal</a:t>
            </a:r>
            <a:endParaRPr lang="en-US" dirty="0"/>
          </a:p>
        </p:txBody>
      </p:sp>
      <p:sp>
        <p:nvSpPr>
          <p:cNvPr id="9" name="Slide Number Placeholder 8">
            <a:extLst>
              <a:ext uri="{FF2B5EF4-FFF2-40B4-BE49-F238E27FC236}">
                <a16:creationId xmlns:a16="http://schemas.microsoft.com/office/drawing/2014/main" xmlns="" id="{AD988BF4-4D5C-D546-B5F1-A6E4D35B43BD}"/>
              </a:ext>
            </a:extLst>
          </p:cNvPr>
          <p:cNvSpPr>
            <a:spLocks noGrp="1"/>
          </p:cNvSpPr>
          <p:nvPr>
            <p:ph type="sldNum" sz="quarter" idx="21"/>
          </p:nvPr>
        </p:nvSpPr>
        <p:spPr>
          <a:xfrm>
            <a:off x="768096" y="6272784"/>
            <a:ext cx="386443" cy="272377"/>
          </a:xfrm>
        </p:spPr>
        <p:txBody>
          <a:bodyPr/>
          <a:lstStyle/>
          <a:p>
            <a:fld id="{7C371504-33D9-B044-8C50-620C44A06CB1}" type="slidenum">
              <a:rPr lang="en-US" b="0" smtClean="0">
                <a:solidFill>
                  <a:schemeClr val="tx1"/>
                </a:solidFill>
                <a:latin typeface="Georgia" charset="0"/>
                <a:ea typeface="Georgia" charset="0"/>
                <a:cs typeface="Georgia" charset="0"/>
              </a:rPr>
              <a:pPr/>
              <a:t>8</a:t>
            </a:fld>
            <a:endParaRPr lang="en-US" b="0" dirty="0">
              <a:solidFill>
                <a:schemeClr val="tx1"/>
              </a:solidFill>
              <a:latin typeface="Georgia" charset="0"/>
              <a:ea typeface="Georgia" charset="0"/>
              <a:cs typeface="Georgia" charset="0"/>
            </a:endParaRPr>
          </a:p>
        </p:txBody>
      </p:sp>
      <p:sp>
        <p:nvSpPr>
          <p:cNvPr id="17" name="Text Placeholder 10">
            <a:extLst>
              <a:ext uri="{FF2B5EF4-FFF2-40B4-BE49-F238E27FC236}">
                <a16:creationId xmlns:a16="http://schemas.microsoft.com/office/drawing/2014/main" xmlns="" id="{FCD5F1C4-4E16-A64E-B002-0F24E841636E}"/>
              </a:ext>
            </a:extLst>
          </p:cNvPr>
          <p:cNvSpPr>
            <a:spLocks noGrp="1"/>
          </p:cNvSpPr>
          <p:nvPr>
            <p:ph type="body" idx="17"/>
          </p:nvPr>
        </p:nvSpPr>
        <p:spPr>
          <a:xfrm>
            <a:off x="2064470" y="2302995"/>
            <a:ext cx="8814062" cy="395562"/>
          </a:xfrm>
        </p:spPr>
        <p:txBody>
          <a:bodyPr/>
          <a:lstStyle/>
          <a:p>
            <a:r>
              <a:rPr lang="en-US" dirty="0" smtClean="0">
                <a:solidFill>
                  <a:srgbClr val="4E3629">
                    <a:alpha val="40000"/>
                  </a:srgbClr>
                </a:solidFill>
              </a:rPr>
              <a:t>Homepage</a:t>
            </a:r>
            <a:endParaRPr lang="en-US" dirty="0">
              <a:solidFill>
                <a:srgbClr val="4E3629">
                  <a:alpha val="40000"/>
                </a:srgbClr>
              </a:solidFill>
            </a:endParaRPr>
          </a:p>
        </p:txBody>
      </p:sp>
    </p:spTree>
    <p:extLst>
      <p:ext uri="{BB962C8B-B14F-4D97-AF65-F5344CB8AC3E}">
        <p14:creationId xmlns:p14="http://schemas.microsoft.com/office/powerpoint/2010/main" val="175750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D7CAD22-833A-BB4A-90D2-9BCAA319B0D2}"/>
              </a:ext>
            </a:extLst>
          </p:cNvPr>
          <p:cNvSpPr>
            <a:spLocks noGrp="1"/>
          </p:cNvSpPr>
          <p:nvPr>
            <p:ph type="title"/>
          </p:nvPr>
        </p:nvSpPr>
        <p:spPr/>
        <p:txBody>
          <a:bodyPr/>
          <a:lstStyle/>
          <a:p>
            <a:r>
              <a:rPr lang="en-US" cap="none" dirty="0" smtClean="0"/>
              <a:t>Focusing on Support</a:t>
            </a:r>
            <a:endParaRPr lang="en-US" cap="none" dirty="0"/>
          </a:p>
        </p:txBody>
      </p:sp>
      <p:sp>
        <p:nvSpPr>
          <p:cNvPr id="3" name="Footer Placeholder 2">
            <a:extLst>
              <a:ext uri="{FF2B5EF4-FFF2-40B4-BE49-F238E27FC236}">
                <a16:creationId xmlns:a16="http://schemas.microsoft.com/office/drawing/2014/main" xmlns="" id="{6470FD5E-5909-4FC8-9BD0-6F7901A902F1}"/>
              </a:ext>
            </a:extLst>
          </p:cNvPr>
          <p:cNvSpPr>
            <a:spLocks noGrp="1"/>
          </p:cNvSpPr>
          <p:nvPr>
            <p:ph type="ftr" sz="quarter" idx="10"/>
          </p:nvPr>
        </p:nvSpPr>
        <p:spPr/>
        <p:txBody>
          <a:bodyPr/>
          <a:lstStyle/>
          <a:p>
            <a:r>
              <a:rPr lang="en-US" dirty="0"/>
              <a:t>Confidential – © 2019 Oracle </a:t>
            </a:r>
            <a:r>
              <a:rPr lang="en-US" dirty="0" smtClean="0"/>
              <a:t>Internal</a:t>
            </a:r>
            <a:endParaRPr lang="en-US" dirty="0"/>
          </a:p>
        </p:txBody>
      </p:sp>
      <p:sp>
        <p:nvSpPr>
          <p:cNvPr id="4" name="Slide Number Placeholder 3">
            <a:extLst>
              <a:ext uri="{FF2B5EF4-FFF2-40B4-BE49-F238E27FC236}">
                <a16:creationId xmlns:a16="http://schemas.microsoft.com/office/drawing/2014/main" xmlns="" id="{F9E8530A-883F-E944-B205-7A536F19D8C0}"/>
              </a:ext>
            </a:extLst>
          </p:cNvPr>
          <p:cNvSpPr>
            <a:spLocks noGrp="1"/>
          </p:cNvSpPr>
          <p:nvPr>
            <p:ph type="sldNum" sz="quarter" idx="11"/>
          </p:nvPr>
        </p:nvSpPr>
        <p:spPr>
          <a:xfrm>
            <a:off x="768096" y="6295597"/>
            <a:ext cx="386443" cy="253523"/>
          </a:xfrm>
        </p:spPr>
        <p:txBody>
          <a:bodyPr/>
          <a:lstStyle/>
          <a:p>
            <a:fld id="{7C371504-33D9-B044-8C50-620C44A06CB1}" type="slidenum">
              <a:rPr lang="en-US" b="0" smtClean="0">
                <a:solidFill>
                  <a:schemeClr val="tx1"/>
                </a:solidFill>
                <a:latin typeface="Georgia" charset="0"/>
                <a:ea typeface="Georgia" charset="0"/>
                <a:cs typeface="Georgia" charset="0"/>
              </a:rPr>
              <a:pPr/>
              <a:t>9</a:t>
            </a:fld>
            <a:endParaRPr lang="en-US" b="0" dirty="0">
              <a:solidFill>
                <a:schemeClr val="tx1"/>
              </a:solidFill>
              <a:latin typeface="Georgia" charset="0"/>
              <a:ea typeface="Georgia" charset="0"/>
              <a:cs typeface="Georgia" charset="0"/>
            </a:endParaRPr>
          </a:p>
        </p:txBody>
      </p:sp>
      <p:sp>
        <p:nvSpPr>
          <p:cNvPr id="6" name="Text Placeholder 2">
            <a:extLst>
              <a:ext uri="{FF2B5EF4-FFF2-40B4-BE49-F238E27FC236}">
                <a16:creationId xmlns:a16="http://schemas.microsoft.com/office/drawing/2014/main" xmlns="" id="{88AAA16C-54BF-174C-8527-B9D30E0F99EA}"/>
              </a:ext>
            </a:extLst>
          </p:cNvPr>
          <p:cNvSpPr txBox="1">
            <a:spLocks/>
          </p:cNvSpPr>
          <p:nvPr/>
        </p:nvSpPr>
        <p:spPr>
          <a:xfrm>
            <a:off x="656063" y="3406717"/>
            <a:ext cx="4690737" cy="2516958"/>
          </a:xfrm>
          <a:prstGeom prst="rect">
            <a:avLst/>
          </a:prstGeom>
        </p:spPr>
        <p:txBody>
          <a:bodyPr/>
          <a:lst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a:lstStyle>
          <a:p>
            <a:pPr>
              <a:buClr>
                <a:srgbClr val="C00000"/>
              </a:buClr>
            </a:pPr>
            <a:r>
              <a:rPr lang="en-US" sz="1800" dirty="0" smtClean="0">
                <a:latin typeface="Oracle Sans Light" charset="0"/>
                <a:ea typeface="Oracle Sans Light" charset="0"/>
                <a:cs typeface="Oracle Sans Light" charset="0"/>
              </a:rPr>
              <a:t>Oracle Cloud Console opts for iconography. This is a plus in internationalization but is less clear which symbol contains which navigation. </a:t>
            </a:r>
          </a:p>
          <a:p>
            <a:pPr>
              <a:buClr>
                <a:srgbClr val="C00000"/>
              </a:buClr>
            </a:pPr>
            <a:r>
              <a:rPr lang="en-US" sz="1800" dirty="0" smtClean="0">
                <a:latin typeface="Oracle Sans Light" charset="0"/>
                <a:ea typeface="Oracle Sans Light" charset="0"/>
                <a:cs typeface="Oracle Sans Light" charset="0"/>
              </a:rPr>
              <a:t>Each icon’s purpose is easily discoverable but not necessarily intuitive. </a:t>
            </a:r>
          </a:p>
          <a:p>
            <a:pPr>
              <a:buClr>
                <a:srgbClr val="C00000"/>
              </a:buClr>
            </a:pPr>
            <a:r>
              <a:rPr lang="en-US" sz="1800" dirty="0" smtClean="0">
                <a:latin typeface="Oracle Sans Light" charset="0"/>
                <a:ea typeface="Oracle Sans Light" charset="0"/>
                <a:cs typeface="Oracle Sans Light" charset="0"/>
              </a:rPr>
              <a:t>User investigation is required to know for sure.</a:t>
            </a:r>
            <a:endParaRPr lang="en-US" sz="1800" dirty="0">
              <a:latin typeface="Oracle Sans Light" charset="0"/>
              <a:ea typeface="Oracle Sans Light" charset="0"/>
              <a:cs typeface="Oracle Sans Light"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395893"/>
            <a:ext cx="5369466" cy="684528"/>
          </a:xfrm>
          <a:prstGeom prst="rect">
            <a:avLst/>
          </a:prstGeom>
        </p:spPr>
      </p:pic>
      <p:sp>
        <p:nvSpPr>
          <p:cNvPr id="9" name="Rectangle 8"/>
          <p:cNvSpPr/>
          <p:nvPr/>
        </p:nvSpPr>
        <p:spPr>
          <a:xfrm>
            <a:off x="1453370" y="1998725"/>
            <a:ext cx="2462725" cy="369332"/>
          </a:xfrm>
          <a:prstGeom prst="rect">
            <a:avLst/>
          </a:prstGeom>
        </p:spPr>
        <p:txBody>
          <a:bodyPr wrap="none">
            <a:spAutoFit/>
          </a:bodyPr>
          <a:lstStyle/>
          <a:p>
            <a:r>
              <a:rPr lang="en-US" b="1" dirty="0" smtClean="0">
                <a:latin typeface="Oracle Sans Semi" charset="0"/>
                <a:ea typeface="Oracle Sans Semi" charset="0"/>
                <a:cs typeface="Oracle Sans Semi" charset="0"/>
              </a:rPr>
              <a:t>Oracle Cloud Console</a:t>
            </a:r>
            <a:endParaRPr lang="en-US" b="1" dirty="0">
              <a:latin typeface="Oracle Sans Semi" charset="0"/>
              <a:ea typeface="Oracle Sans Semi" charset="0"/>
              <a:cs typeface="Oracle Sans Semi" charset="0"/>
            </a:endParaRPr>
          </a:p>
        </p:txBody>
      </p:sp>
      <p:sp>
        <p:nvSpPr>
          <p:cNvPr id="10" name="Rectangle 9"/>
          <p:cNvSpPr/>
          <p:nvPr/>
        </p:nvSpPr>
        <p:spPr>
          <a:xfrm>
            <a:off x="7538258" y="1998725"/>
            <a:ext cx="1889235" cy="369332"/>
          </a:xfrm>
          <a:prstGeom prst="rect">
            <a:avLst/>
          </a:prstGeom>
        </p:spPr>
        <p:txBody>
          <a:bodyPr wrap="none">
            <a:spAutoFit/>
          </a:bodyPr>
          <a:lstStyle/>
          <a:p>
            <a:r>
              <a:rPr lang="en-US" b="1" dirty="0" smtClean="0">
                <a:latin typeface="Oracle Sans Semi" charset="0"/>
                <a:ea typeface="Oracle Sans Semi" charset="0"/>
                <a:cs typeface="Oracle Sans Semi" charset="0"/>
              </a:rPr>
              <a:t>Microsoft Azure</a:t>
            </a:r>
            <a:endParaRPr lang="en-US" b="1" dirty="0">
              <a:latin typeface="Oracle Sans Semi" charset="0"/>
              <a:ea typeface="Oracle Sans Semi" charset="0"/>
              <a:cs typeface="Oracle Sans Semi" charset="0"/>
            </a:endParaRPr>
          </a:p>
        </p:txBody>
      </p:sp>
      <p:sp>
        <p:nvSpPr>
          <p:cNvPr id="11" name="Text Placeholder 2">
            <a:extLst>
              <a:ext uri="{FF2B5EF4-FFF2-40B4-BE49-F238E27FC236}">
                <a16:creationId xmlns:a16="http://schemas.microsoft.com/office/drawing/2014/main" xmlns="" id="{88AAA16C-54BF-174C-8527-B9D30E0F99EA}"/>
              </a:ext>
            </a:extLst>
          </p:cNvPr>
          <p:cNvSpPr txBox="1">
            <a:spLocks/>
          </p:cNvSpPr>
          <p:nvPr/>
        </p:nvSpPr>
        <p:spPr>
          <a:xfrm>
            <a:off x="6465257" y="3406717"/>
            <a:ext cx="4690737" cy="2516958"/>
          </a:xfrm>
          <a:prstGeom prst="rect">
            <a:avLst/>
          </a:prstGeom>
        </p:spPr>
        <p:txBody>
          <a:bodyPr/>
          <a:lst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a:lstStyle>
          <a:p>
            <a:pPr>
              <a:buClr>
                <a:srgbClr val="C00000"/>
              </a:buClr>
            </a:pPr>
            <a:r>
              <a:rPr lang="en-US" sz="1800" dirty="0" smtClean="0">
                <a:latin typeface="Oracle Sans Light" charset="0"/>
                <a:ea typeface="Oracle Sans Light" charset="0"/>
                <a:cs typeface="Oracle Sans Light" charset="0"/>
              </a:rPr>
              <a:t>Azure is also using the icon route to explain their global options. This is a benefit for globalization but there is an element of discoverability needed here.</a:t>
            </a:r>
          </a:p>
          <a:p>
            <a:pPr>
              <a:buClr>
                <a:srgbClr val="C00000"/>
              </a:buClr>
            </a:pPr>
            <a:r>
              <a:rPr lang="en-US" sz="1800" dirty="0" smtClean="0">
                <a:latin typeface="Oracle Sans Light" charset="0"/>
                <a:ea typeface="Oracle Sans Light" charset="0"/>
                <a:cs typeface="Oracle Sans Light" charset="0"/>
              </a:rPr>
              <a:t>Azure and Console seem to be on par with this method of engaging support in the header.</a:t>
            </a:r>
          </a:p>
          <a:p>
            <a:pPr>
              <a:buClr>
                <a:srgbClr val="C00000"/>
              </a:buClr>
            </a:pPr>
            <a:endParaRPr lang="en-US" sz="1800" dirty="0">
              <a:latin typeface="Oracle Sans Light" charset="0"/>
              <a:ea typeface="Oracle Sans Light" charset="0"/>
              <a:cs typeface="Oracle Sans Light" charset="0"/>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67375" y="2465107"/>
            <a:ext cx="6286500" cy="546100"/>
          </a:xfrm>
          <a:prstGeom prst="rect">
            <a:avLst/>
          </a:prstGeom>
        </p:spPr>
      </p:pic>
    </p:spTree>
    <p:extLst>
      <p:ext uri="{BB962C8B-B14F-4D97-AF65-F5344CB8AC3E}">
        <p14:creationId xmlns:p14="http://schemas.microsoft.com/office/powerpoint/2010/main" val="1485890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1887</TotalTime>
  <Words>1610</Words>
  <Application>Microsoft Macintosh PowerPoint</Application>
  <PresentationFormat>Widescreen</PresentationFormat>
  <Paragraphs>198</Paragraphs>
  <Slides>25</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25</vt:i4>
      </vt:variant>
    </vt:vector>
  </HeadingPairs>
  <TitlesOfParts>
    <vt:vector size="34" baseType="lpstr">
      <vt:lpstr>Calibri</vt:lpstr>
      <vt:lpstr>Calibri Light</vt:lpstr>
      <vt:lpstr>Georgia</vt:lpstr>
      <vt:lpstr>Oracle Sans</vt:lpstr>
      <vt:lpstr>Oracle Sans Light</vt:lpstr>
      <vt:lpstr>Oracle Sans Semi</vt:lpstr>
      <vt:lpstr>Wingdings</vt:lpstr>
      <vt:lpstr>Arial</vt:lpstr>
      <vt:lpstr>Office Theme</vt:lpstr>
      <vt:lpstr>PowerPoint Presentation</vt:lpstr>
      <vt:lpstr>Microsoft Azure</vt:lpstr>
      <vt:lpstr>Areas of Comparison</vt:lpstr>
      <vt:lpstr>Azure Homepage</vt:lpstr>
      <vt:lpstr>Oracle Cloud Console</vt:lpstr>
      <vt:lpstr>First Impressions – Home Page</vt:lpstr>
      <vt:lpstr>Suggested Usability Test Actions</vt:lpstr>
      <vt:lpstr>Areas of Comparison</vt:lpstr>
      <vt:lpstr>Focusing on Support</vt:lpstr>
      <vt:lpstr>Suggested Usability Test Actions</vt:lpstr>
      <vt:lpstr>Areas of Comparison</vt:lpstr>
      <vt:lpstr>Oracle Cloud Console Support Dropdown</vt:lpstr>
      <vt:lpstr>Amazon Web Services Support Dropdown</vt:lpstr>
      <vt:lpstr>Suggested Usability Test Actions</vt:lpstr>
      <vt:lpstr>Areas of Comparison</vt:lpstr>
      <vt:lpstr>Azure Help + Support</vt:lpstr>
      <vt:lpstr>Oracle Cloud Console Support Requests List</vt:lpstr>
      <vt:lpstr>Suggested Usability Test Actions</vt:lpstr>
      <vt:lpstr>Areas of Comparison</vt:lpstr>
      <vt:lpstr>Azure Support Ticket Details</vt:lpstr>
      <vt:lpstr>AWS Support Center Ticket Details</vt:lpstr>
      <vt:lpstr>Suggested Usability Test Actions</vt:lpstr>
      <vt:lpstr>Summary – Heuristic Analysis Notes</vt:lpstr>
      <vt:lpstr>PowerPoint Presentation</vt:lpstr>
      <vt:lpstr>Addendum: List of APIs (327)</vt:lpstr>
    </vt:vector>
  </TitlesOfParts>
  <Company/>
  <LinksUpToDate>false</LinksUpToDate>
  <SharedDoc>false</SharedDoc>
  <HyperlinksChanged>false</HyperlinksChanged>
  <AppVersion>15.0041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18</cp:revision>
  <dcterms:created xsi:type="dcterms:W3CDTF">2019-11-04T18:38:50Z</dcterms:created>
  <dcterms:modified xsi:type="dcterms:W3CDTF">2019-11-15T21:17:46Z</dcterms:modified>
</cp:coreProperties>
</file>